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A9DE-8435-4981-8367-E84C08F0163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2978-345B-49C1-AE17-A9EEB0C8CEE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7859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и методика проведения образовательного процесса по </a:t>
            </a:r>
            <a:r>
              <a:rPr lang="ru-RU" sz="3200" dirty="0" smtClean="0"/>
              <a:t>ОО «П</a:t>
            </a:r>
            <a:r>
              <a:rPr lang="ru-RU" sz="3200" dirty="0" smtClean="0"/>
              <a:t>ознавательное развитие»: </a:t>
            </a:r>
            <a:r>
              <a:rPr lang="ru-RU" sz="3200" dirty="0" smtClean="0"/>
              <a:t>ФЭМП.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1912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 smtClean="0"/>
              <a:t>Требование к ответам детей:</a:t>
            </a:r>
          </a:p>
          <a:p>
            <a:r>
              <a:rPr lang="ru-RU" dirty="0" smtClean="0"/>
              <a:t>--  краткие или полные ( в зависимости от характера вопроса)</a:t>
            </a:r>
          </a:p>
          <a:p>
            <a:r>
              <a:rPr lang="ru-RU" dirty="0" smtClean="0"/>
              <a:t>--  самостоятельные и осознанные.</a:t>
            </a:r>
          </a:p>
          <a:p>
            <a:r>
              <a:rPr lang="ru-RU" dirty="0" smtClean="0"/>
              <a:t>-- точные.</a:t>
            </a:r>
          </a:p>
          <a:p>
            <a:r>
              <a:rPr lang="ru-RU" dirty="0" smtClean="0"/>
              <a:t>--  достаточно громкие.</a:t>
            </a:r>
          </a:p>
          <a:p>
            <a:r>
              <a:rPr lang="ru-RU" dirty="0" smtClean="0"/>
              <a:t>--  грамматически правильные.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61436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физкультминуток.</a:t>
            </a:r>
          </a:p>
          <a:p>
            <a:pPr marL="514350" indent="-514350" algn="l">
              <a:buAutoNum type="arabicPlain"/>
            </a:pPr>
            <a:r>
              <a:rPr lang="ru-RU" dirty="0" smtClean="0">
                <a:solidFill>
                  <a:schemeClr val="tx1"/>
                </a:solidFill>
              </a:rPr>
              <a:t>Стихотворная форма( детям лучше не проговаривать, а правильно дышать. Во 2 мл и средней группе.)</a:t>
            </a:r>
          </a:p>
          <a:p>
            <a:pPr marL="514350" indent="-514350" algn="l">
              <a:buAutoNum type="arabicPlain" startAt="2"/>
            </a:pPr>
            <a:r>
              <a:rPr lang="ru-RU" dirty="0" smtClean="0">
                <a:solidFill>
                  <a:schemeClr val="tx1"/>
                </a:solidFill>
              </a:rPr>
              <a:t>Набор физических упражнений для рук, ног, спины- в старшей группе.</a:t>
            </a:r>
            <a:endParaRPr lang="ru-RU" dirty="0">
              <a:solidFill>
                <a:schemeClr val="tx1"/>
              </a:solidFill>
            </a:endParaRPr>
          </a:p>
          <a:p>
            <a:pPr marL="514350" indent="-514350" algn="l"/>
            <a:r>
              <a:rPr lang="ru-RU" dirty="0" smtClean="0">
                <a:solidFill>
                  <a:schemeClr val="tx1"/>
                </a:solidFill>
              </a:rPr>
              <a:t>3 С математическим  содержанием ( если занятие не несет большой умственной нагрузки) –в подготовительной группе.</a:t>
            </a:r>
          </a:p>
          <a:p>
            <a:pPr marL="514350" indent="-514350" algn="l"/>
            <a:r>
              <a:rPr lang="ru-RU" dirty="0" smtClean="0">
                <a:solidFill>
                  <a:schemeClr val="tx1"/>
                </a:solidFill>
              </a:rPr>
              <a:t>4  Специальная гимнастика ( пальчиковая , артикуляционная , для глаз и т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) для детей с проблемами в развитии.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er\Downloads\1647174791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7025241" cy="526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407196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Литература.</a:t>
            </a:r>
            <a:br>
              <a:rPr lang="ru-RU" sz="3200" dirty="0" smtClean="0"/>
            </a:br>
            <a:r>
              <a:rPr lang="ru-RU" sz="3200" dirty="0" smtClean="0"/>
              <a:t>Рабочая программа по «Формированию ФЭМП у дошкольников» Ленина Н.А</a:t>
            </a:r>
            <a:br>
              <a:rPr lang="ru-RU" sz="3200" dirty="0" smtClean="0"/>
            </a:br>
            <a:r>
              <a:rPr lang="ru-RU" sz="3200" dirty="0" smtClean="0"/>
              <a:t>«Современные подходы в организации ФЭМП у детей в соответствии с требованиями ФГОСТ. Д.О»</a:t>
            </a:r>
            <a:br>
              <a:rPr lang="ru-RU" sz="3200" dirty="0" smtClean="0"/>
            </a:br>
            <a:r>
              <a:rPr lang="ru-RU" sz="3200" dirty="0" smtClean="0"/>
              <a:t>Иванова. Е. Н.</a:t>
            </a:r>
            <a:br>
              <a:rPr lang="ru-RU" sz="3200" dirty="0" smtClean="0"/>
            </a:br>
            <a:r>
              <a:rPr lang="ru-RU" sz="3200" dirty="0" smtClean="0"/>
              <a:t>  «Математика в детском саду» Новикова В.П.</a:t>
            </a:r>
            <a:br>
              <a:rPr lang="ru-RU" sz="3200" dirty="0" smtClean="0"/>
            </a:br>
            <a:r>
              <a:rPr lang="ru-RU" sz="3200" dirty="0" smtClean="0"/>
              <a:t>   «Математические ступени» Колесникова Е.В.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endParaRPr lang="ru-RU" sz="2000" dirty="0"/>
          </a:p>
          <a:p>
            <a:r>
              <a:rPr lang="ru-RU" dirty="0" smtClean="0"/>
              <a:t>«Кто занимается математикой ,тот развивает  внимание, тренирует свой  мозг, свою волю , воспитывает настойчивость и упорство в достижении цели».</a:t>
            </a:r>
          </a:p>
          <a:p>
            <a:r>
              <a:rPr lang="ru-RU" dirty="0" smtClean="0"/>
              <a:t>А. </a:t>
            </a:r>
            <a:r>
              <a:rPr lang="ru-RU" dirty="0" err="1" smtClean="0"/>
              <a:t>Маркушевич</a:t>
            </a:r>
            <a:r>
              <a:rPr lang="ru-RU" dirty="0" smtClean="0"/>
              <a:t>.(советский математик педагог, доктор физико-математических наук 1944 г, профессор)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dirty="0" smtClean="0"/>
              <a:t>Основным структурным компонентом </a:t>
            </a:r>
            <a:r>
              <a:rPr lang="ru-RU" dirty="0" smtClean="0"/>
              <a:t>образовательной деятельности </a:t>
            </a:r>
            <a:r>
              <a:rPr lang="ru-RU" dirty="0" smtClean="0"/>
              <a:t>является:</a:t>
            </a:r>
          </a:p>
          <a:p>
            <a:pPr algn="just"/>
            <a:r>
              <a:rPr lang="ru-RU" dirty="0" smtClean="0"/>
              <a:t> Организация детей  или вводная часть , когда необходимо: сконцентрировать внимание детей, замотивировать их к предстоящей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Основная часть </a:t>
            </a:r>
            <a:r>
              <a:rPr lang="ru-RU" dirty="0" smtClean="0"/>
              <a:t>образовательной деятельности </a:t>
            </a:r>
            <a:r>
              <a:rPr lang="ru-RU" dirty="0" smtClean="0"/>
              <a:t>-предусматривающая процесс передачи знаний детям и активную их деятельность.</a:t>
            </a:r>
          </a:p>
          <a:p>
            <a:pPr algn="just"/>
            <a:r>
              <a:rPr lang="ru-RU" dirty="0" smtClean="0"/>
              <a:t>В соответствии с целью строится план работы, разворачивается  поиск решения, определение имеющихся  знаний , умений , навыков.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715895" cy="27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 smtClean="0"/>
              <a:t>Заключительная часть, связанная с подведением итогов  детской деятельности и оценкой выполнения работ.</a:t>
            </a:r>
          </a:p>
          <a:p>
            <a:r>
              <a:rPr lang="ru-RU" dirty="0" smtClean="0"/>
              <a:t>В заключительной части дается оценка учебной деятельности, учебных умений группы в целом, а так –же отдельных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715436" cy="628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Методы: наглядные, практические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игровые, словесные.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 Наглядные методы включают организацию наблюдений : показ  предметов, иллюстраций, дидактических пособий.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 Словесные методы используют в тесной связи со  словом, пояснением. С развитием наглядно-образного мышления у детей старшего возраста.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3Практические методы связаны с применением знаний в практической деятельности, овладение умений и навыков посредствам упражнений.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00962" cy="314327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4 Игровые методы- дидактические игры, игры-драматизации,  подвижные ,  эпизодические игровые приемы( загадки, игровые действия, упражнения.)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571479"/>
            <a:ext cx="7858180" cy="599727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Приемы: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  Демонстрация - используется при сообщении новых знаний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 Инструкция - при подготовке к самостоятельной работе.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 Пояснение, указание, </a:t>
            </a:r>
            <a:r>
              <a:rPr lang="ru-RU" dirty="0" smtClean="0">
                <a:solidFill>
                  <a:schemeClr val="tx1"/>
                </a:solidFill>
              </a:rPr>
              <a:t>разъяснение </a:t>
            </a:r>
            <a:r>
              <a:rPr lang="ru-RU" dirty="0" smtClean="0">
                <a:solidFill>
                  <a:schemeClr val="tx1"/>
                </a:solidFill>
              </a:rPr>
              <a:t>– для предотвращения, выявления и устранения ошибок.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 Словесные </a:t>
            </a:r>
            <a:r>
              <a:rPr lang="ru-RU" dirty="0" smtClean="0">
                <a:solidFill>
                  <a:schemeClr val="tx1"/>
                </a:solidFill>
              </a:rPr>
              <a:t>ответы детей, обобщение воспитателя (подведение итога </a:t>
            </a:r>
            <a:r>
              <a:rPr lang="ru-RU" smtClean="0">
                <a:solidFill>
                  <a:schemeClr val="tx1"/>
                </a:solidFill>
              </a:rPr>
              <a:t>после каждого задания).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 Предметно-практические и умственные действия.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6 Контроль и оценка.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dirty="0" smtClean="0"/>
              <a:t>Требования к вопросам воспитателя: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 smtClean="0"/>
              <a:t> точность,  конкретность, лаконизм.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 smtClean="0"/>
              <a:t>  логическая последовательность.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 smtClean="0"/>
              <a:t>  разнообразие формулировок.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 smtClean="0"/>
              <a:t> избегание подсказывающих вопросов.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 smtClean="0"/>
              <a:t>  умело пользоваться дополнительными вопросами.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 smtClean="0"/>
              <a:t> давать детям время на обдумывание.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383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Структура и методика проведения образовательного процесса по ОО «Познавательное развитие»: ФЭМП.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4 Игровые методы- дидактические игры, игры-драматизации,  подвижные ,  эпизодические игровые приемы( загадки, игровые действия, упражнения.)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Литература. Рабочая программа по «Формированию ФЭМП у дошкольников» Ленина Н.А «Современные подходы в организации ФЭМП у детей в соответствии с требованиями ФГОСТ. Д.О» Иванова. Е. Н.   «Математика в детском саду» Новикова В.П.    «Математические ступени» Колесникова Е.В.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методика проведения образовательного процесса по познавательному развитию ФЭМП.</dc:title>
  <dc:creator>aser</dc:creator>
  <cp:lastModifiedBy>Наталия Анатольевна</cp:lastModifiedBy>
  <cp:revision>26</cp:revision>
  <dcterms:created xsi:type="dcterms:W3CDTF">2022-03-13T10:52:51Z</dcterms:created>
  <dcterms:modified xsi:type="dcterms:W3CDTF">2022-03-15T11:26:30Z</dcterms:modified>
</cp:coreProperties>
</file>