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2" r:id="rId3"/>
    <p:sldId id="273" r:id="rId4"/>
    <p:sldId id="277" r:id="rId5"/>
    <p:sldId id="278" r:id="rId6"/>
    <p:sldId id="279" r:id="rId7"/>
    <p:sldId id="280" r:id="rId8"/>
    <p:sldId id="281" r:id="rId9"/>
    <p:sldId id="271" r:id="rId10"/>
    <p:sldId id="284" r:id="rId11"/>
    <p:sldId id="285" r:id="rId12"/>
    <p:sldId id="286" r:id="rId13"/>
    <p:sldId id="288" r:id="rId14"/>
    <p:sldId id="287" r:id="rId15"/>
    <p:sldId id="289" r:id="rId16"/>
    <p:sldId id="290" r:id="rId17"/>
    <p:sldId id="272" r:id="rId18"/>
    <p:sldId id="291" r:id="rId19"/>
    <p:sldId id="292" r:id="rId20"/>
    <p:sldId id="293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3" d="100"/>
          <a:sy n="63" d="100"/>
        </p:scale>
        <p:origin x="137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859F-9FA1-4327-80B2-E45A8583C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2AB44-47D1-4949-BE7D-ABD18239C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BE3CB-4765-4394-9E0B-7A207F163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20565-0E69-48D8-8D00-371D1A1F6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89906-33DA-4470-9889-B3BD59BB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AC7F7-0EC6-4F26-91E0-789B5F48D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E4A3-CE64-4CA6-A0F7-CC352B837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D3CF6-E4F7-4D90-8956-014F4A65A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D0DC4-02F5-436A-9436-08A37033B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9ACAD-E770-4531-A865-FA17F1AB3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7AC4-551C-4197-9723-4E61174CA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9806D791-DE35-4E0E-8CE7-E46C88D91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47813" y="765175"/>
            <a:ext cx="6019800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Monotype Corsiv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355BA-4C23-4E72-8650-757BA32073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/>
              <a:t>Специфика работы инструктора физической культуры</a:t>
            </a:r>
            <a:br>
              <a:rPr lang="ru-RU" sz="2800" b="1" dirty="0"/>
            </a:br>
            <a:r>
              <a:rPr lang="ru-RU" sz="2800" b="1" dirty="0"/>
              <a:t> в группах комбинированной направленности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275331-E849-4089-8AAB-712D602C0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4267200"/>
            <a:ext cx="8380040" cy="233015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дети-инвалиды в возрасте до 18 лет, имеющие временные или постоянные отклонения (физические, психические интеллектуальные) и нуждаются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особом внимании, создании специальных условий, поддержке со стороны общества.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9E17A-3D7A-4E8E-8142-A55D99A5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и технологии применения АФК для детей с ОВЗ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9E271A-458C-4FEB-87BD-5C87F92F9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процессам социальной реабилитации и адаптации свидетельствуют о том, что адаптивная физическая культура является эффективной технологией физического и социального развития детей с ограниченными возможностями здоровья. Адаптивная физическая культура призвана, используя сохранные функции, остаточное здоровье и психофизический потенциал умственно отсталого ребенка, максимально реализовать его возможности для полноценной жизни, самостоятельности, социальной активности и социализации.</a:t>
            </a:r>
          </a:p>
          <a:p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поставленных задач применяют следующие образовательные технологии: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личностно-ориентированная.</a:t>
            </a:r>
          </a:p>
          <a:p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1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FFB297A-CFA5-4120-8AAF-451EB1B7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Личностно-ориентированные технологии-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803660-A449-4FC3-A62A-562461C3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организация учебного процесса таким образом, чтобы учитывались индивидуальные психофизические особенности. Формирование у нормально развивающихся сверстников чувства толерантности, взаимопонимания, сотрудничества и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62624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DA10FB-AC84-4874-ADBD-303C5C000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технологии-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12CAF6-1545-49ED-BE4B-532A31897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создание в группе  обстановки комфорта, а именно следить за тем, как падает свет, менять местоположение учащегося, проведение физкультминутки на снятия напряжения мышц глаз, руки, кисти, применение упражнений на развитие мелкой моторики.</a:t>
            </a:r>
          </a:p>
        </p:txBody>
      </p:sp>
    </p:spTree>
    <p:extLst>
      <p:ext uri="{BB962C8B-B14F-4D97-AF65-F5344CB8AC3E}">
        <p14:creationId xmlns:p14="http://schemas.microsoft.com/office/powerpoint/2010/main" val="3714774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879B-CB1E-4770-9410-FCBD2EC46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целей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технологий применяются следующие группы средств: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03664-3DE4-4E73-A46C-68DD98B6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факторы;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 силы природы;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двигательной направленности.</a:t>
            </a:r>
          </a:p>
          <a:p>
            <a:pPr marL="0" indent="0">
              <a:buNone/>
            </a:pP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адаптивной физкультуры дети получают возможность много двигаться. Подвижные игры и физические упражнения, которые оказывают значительное влияние на нормальный рост и развитие ребёнка, на развитие всех органов и тканей, закаливание организма в допустимое погодой время проводятся на свежем воздухе.</a:t>
            </a:r>
          </a:p>
          <a:p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0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DF8FA-D873-4A4A-A8DD-26EA5CE7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35496"/>
          </a:xfrm>
        </p:spPr>
        <p:txBody>
          <a:bodyPr/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A2F57-4871-47CB-B4FC-38D4D7DEF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использую на уроках игровые упражнения и упражнения с предметами, дыхательные упражнения, упражнения на релаксацию. Упражнения на релаксацию проходят в заключительной части урока, как под музыку, так и в тишине. При подборе музыки, выбираю спокойную классическую музыку, звуки леса, воды, пение птиц.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Дыхательная гимнастика используется мною в разных частях урока. По характеру движений разделила упражнения на три группы: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– неподвижные (выполняются в неподвижном положении стоя или сидя).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“Звуки животных”.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«Повтори».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– движения на месте (выполнятся на месте без продвижения вперед).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«Топор»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«Насос»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– с продвижением вперед (выполняются при ходьбе).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«Каратист».  «Танцор».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Во время проведения такой гимнастики дети успокаивается, организм насыщается кислородом, обменные процессы в мозговой ткани усиливаются и ускоряются. Регулярное выполнение таких комплексов помогает школьникам избежать и противостоять стрессам, подготовиться к следующим занятиям, спокойно справляться с учебной нагрузкой.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внимание на занятиях АФК уделяю коррекции двигательных навыков и профилактики появления сопутствующих заболеваний. Для этого использую комплексы упражнений для формировании правильной осанки, укрепление свода стопы, развитию крупной и мелкой моторики.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1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F2AD2-3D65-4902-A256-F269DEA5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DEFD76-FC61-4DE1-9EDD-837ABA24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386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игр, имеющих общеразвивающий и специализированный характер, направленных на коррекцию, профилактику нарушения.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7A1DED-DE2A-4650-A99F-3F25C8F7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701989"/>
            <a:ext cx="3539232" cy="26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1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C1782-F81B-462E-A897-59071675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A75646-06AD-470D-9825-8583E107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506"/>
            <a:ext cx="8229600" cy="4370294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активизируют деятельность учащихся. В их основу положена педагогическая игра как основной вид деятельности, направленный на усвоение общественного опыта.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игра обладает существенным признаком – четко поставленной целью обучения и соответствующим ей педагогическим результатом, которые могут быть обоснованы, выделены в явном виде и характеризуются учебно-познавательной направленностью.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 применяется мною практически на всех занятиях и на разных этапах.</a:t>
            </a:r>
            <a:endParaRPr lang="ru-RU" sz="2400" dirty="0"/>
          </a:p>
        </p:txBody>
      </p:sp>
      <p:pic>
        <p:nvPicPr>
          <p:cNvPr id="4" name="Picture 2" descr="Фото, Автор Soloveika На Яндекс - Дети Делают Зарядку ...">
            <a:extLst>
              <a:ext uri="{FF2B5EF4-FFF2-40B4-BE49-F238E27FC236}">
                <a16:creationId xmlns:a16="http://schemas.microsoft.com/office/drawing/2014/main" id="{3E486382-06B6-4554-8F85-CFE09B3B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6518"/>
            <a:ext cx="2088232" cy="184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673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33B3C8C-7C9F-4CFA-862B-0CBCA112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речевых нарушений на занятиях ф/к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46369C55-EF42-4DD6-94C2-FAADB7C37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эффективным средством развития и коррекции моторной организации детей с ограниченными возможностями здоровья является использование на физкультурных занятиях игр и игровых упражнений с предметами.</a:t>
            </a: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6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4DB7D7-9414-4CE5-8B4D-85F4D564FF7E}"/>
              </a:ext>
            </a:extLst>
          </p:cNvPr>
          <p:cNvSpPr/>
          <p:nvPr/>
        </p:nvSpPr>
        <p:spPr>
          <a:xfrm>
            <a:off x="395536" y="692696"/>
            <a:ext cx="84969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Ведущее место среди разнообразных и многочисленных заданий на развитие предметно-манипулятивной деятельности детей занимают упражнения с мячом.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 мячом?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 имеет форму шара. Никакое тело другой формы не имеет большей поверхности соприкосновения с ладонью, это соприкосновение дает полноту ощущения формы.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в бросании, катании мячей способствуют развитию глазомера, координации, ловкости, ритмичности, согласованности движений, совершенствуют пространственную ориентировку. Во время действий с мячом создаются условия для включения в работу левой руки, что важно для полноценного моторного развития детей.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мячами различного объема развивают не только крупные, но и мелкие мышцы, увеличивают подвижность в суставах пальцев и кистях, усиливают кровообращение. Они укрепляют мышцы, удерживающие позвоночник, и способствуют выработке хорошей осанки.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Мячи могут быть не только разного размера, но и разного цвета. Разные цвета по-разному воздействуют на психическое состояние и физиологические функции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43539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1DB2B7-9691-4A6F-A617-1FB74D3D0465}"/>
              </a:ext>
            </a:extLst>
          </p:cNvPr>
          <p:cNvSpPr/>
          <p:nvPr/>
        </p:nvSpPr>
        <p:spPr>
          <a:xfrm>
            <a:off x="395536" y="34252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речевой патологией характерно нарушение пространственного восприятия, что создаёт значительные сложности по ориентации в пространстве, а в дальнейшем приводит к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упражнений с мячом направлена на отработку силы, точности движения, возможности определения себя и предмета в пространственном поле. Для этого используются мячи из различных материалов. Эти игры не требуют большого пространства.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коррекции речевых нарушений упражнения с мячом выполнятся под речевое сопровождение.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4B207-058E-445B-BFC6-F2902C62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4105641"/>
            <a:ext cx="3539232" cy="2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D1911E0-B2EC-4AC5-BF05-667EDDE79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9" y="4221088"/>
            <a:ext cx="4355903" cy="207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9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47813" y="765175"/>
            <a:ext cx="6019800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Monotype Corsiva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355BA-4C23-4E72-8650-757BA3207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704" y="1828800"/>
            <a:ext cx="7083896" cy="2209800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«Необходимо не только корректировать нарушения у детей с ОВЗ, но и помогать активному развитию ребенка»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Семенович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Выгодский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275331-E849-4089-8AAB-712D602C0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4267200"/>
            <a:ext cx="8380040" cy="2330152"/>
          </a:xfrm>
        </p:spPr>
        <p:txBody>
          <a:bodyPr/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BF8BDB-0EEB-4789-94EF-C9A252FA9BFE}"/>
              </a:ext>
            </a:extLst>
          </p:cNvPr>
          <p:cNvSpPr/>
          <p:nvPr/>
        </p:nvSpPr>
        <p:spPr>
          <a:xfrm>
            <a:off x="395536" y="908721"/>
            <a:ext cx="81369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Слаженность в работе воспитателя с инструктором по АФК и родителями  - залог хорошего результата, тем более что деятельность всех педагогов, родителей и специалистов направлена на достижение единых целей развития, воспитания и обучения детей.</a:t>
            </a:r>
          </a:p>
          <a:p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22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0D187-DCCF-4315-A23C-11F8C79F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ED68D4E-3E54-40E9-ADD7-D3C15456DF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80724"/>
            <a:ext cx="2711859" cy="20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DFCBED-92B7-4EAE-B49E-F83752C607E7}"/>
              </a:ext>
            </a:extLst>
          </p:cNvPr>
          <p:cNvSpPr/>
          <p:nvPr/>
        </p:nvSpPr>
        <p:spPr>
          <a:xfrm>
            <a:off x="457200" y="2132856"/>
            <a:ext cx="64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использование различных форм взаимодействия помогает повысить эффективность работы по оздоровлению детей; сформировать устойчивые стереотипы здорового образа жизни в своей семье.</a:t>
            </a:r>
          </a:p>
        </p:txBody>
      </p:sp>
    </p:spTree>
    <p:extLst>
      <p:ext uri="{BB962C8B-B14F-4D97-AF65-F5344CB8AC3E}">
        <p14:creationId xmlns:p14="http://schemas.microsoft.com/office/powerpoint/2010/main" val="1533006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53162-0F6A-495B-9A0F-E2C4737D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Picture 2" descr="Фото, Автор Soloveika На Яндекс - Дети Делают Зарядку ...">
            <a:extLst>
              <a:ext uri="{FF2B5EF4-FFF2-40B4-BE49-F238E27FC236}">
                <a16:creationId xmlns:a16="http://schemas.microsoft.com/office/drawing/2014/main" id="{52CEF0B4-D837-4481-9F7E-E03D8BB615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28800"/>
            <a:ext cx="5616624" cy="49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42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1743887-F957-434C-BAE5-8D925DAD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категории ОВЗ: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C35F00C-79CF-489B-98C0-DF4AA4014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114800" cy="43826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слуха, зрения, речи, опорно-двигательного аппарата,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умственной отсталости,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в развитии, патологии в общении и поведении,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средней и высокой степени сложности.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F56B5F5-D37B-4607-B844-7B20DB8FE2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89620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2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C090B-FE99-48FC-B00A-9209B96E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с больными детьми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52F5BCD-63AB-4E6D-A28A-3FBF285E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99992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ограниченными возможностями здоровья часто не могут интегрироваться в общество, поэтому особо нуждаются в реабилитационных мероприятиях.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работы с такими детьми направлен на создание среды, где каждый ребенок имеет равные возможности для развития навыков и способностей.</a:t>
            </a:r>
          </a:p>
          <a:p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Целью является факт интеграции детей с ОВЗ в общество, обеспечение доступа к качественному образованию. Отличительная особенность – индивидуальный подход к детям, учет их различий и специфических потребностей.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Существует много методов и стратегий, используемых при работе с детьми с ОВЗ. Это адаптация учебных планов, использование специальных образовательных технологий и индивидуальных программ обучения, разработка проектов по поддержке.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03031-9E31-4F5E-AE22-4DC25EBF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методы работы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E8039E-9EA7-41F6-9D2F-5C2F77F2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54624"/>
          </a:xfrm>
        </p:spPr>
        <p:txBody>
          <a:bodyPr/>
          <a:lstStyle/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 ОВЗ нуждается в схеме работы, которая учитывает его особые потребности и ограниченные возможности. К примеру, адаптация материалов и методик к уровню развития и способностям ребенка, использование индивидуальной обучающей программы и т.д.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Многие дети лучше понимают информацию, которую они видят, а не слышат или читают. Поэтому создание визуальных материалов (картинок, диаграмм, схем) помогает ребенку хорошо воспринимать и запоминать материал. 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активность.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подход с элементами активности – действенный способ обучения детей с ОВЗ. Он используется для получения знаний, повторения материала, улучшения моторики, развития социальных навыков. Позитивный подход. Позитивное отношение, поддержка и поощрение достижений педагогами способствуют повышению уверенности и мотивации ребенка.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и социализация.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часто испытывают трудности в общении и взаимодействии с окружающими людьми. Важно создать для них комфортную обстановку, где они могут свободно выражать свои мысли и чувства, а также поддерживать развитие их социальных навыков.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7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D128F-BB4E-4A8C-A6BC-5BC0AA73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ОВЗ постоянно сталкиваются с ограничением двигательных возможностей, в отличие от </a:t>
            </a:r>
            <a:r>
              <a:rPr lang="ru-RU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нормотипичных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детей, для которых двигательная активность естественна и доступна в повседневной жизни.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AE4C19-9346-4BC1-A62B-FD031614C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уникальных средств воспитания таких детей (ОВЗ) является адаптивная физическая культура —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физической активности, ориентированный на их реабилитацию и успешную адаптацию в нормальной социальной среде. </a:t>
            </a:r>
          </a:p>
          <a:p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заниматься физическими упражнениями способствует развитию физических и психологических возможностей ребенка с ОВЗ, повышает его самооценку, а также помогает установить социальные связи и стать активным участником общества. </a:t>
            </a:r>
          </a:p>
          <a:p>
            <a:r>
              <a:rPr lang="ru-RU" sz="1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для детей с ОВЗ особенно важна, так как дает возможность общаться, позволяет на время забыть о проблемах, поверить в свои силы и способности, а также проявить лидерские качества. Регулярные физические упражнения у детей с ограниченными возможностями способствуют тренировке сердца, нормализации артериального давления, увеличению силы и выносливости, гибкости и координации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266208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7EEDB-6F5E-4D5C-8D33-70F8E01C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физического развития детей с ОВЗ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4E22C-34CE-4215-AAE8-7825D134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5915000" cy="468816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функций формирующегося организма, развитие 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тельных навыков, тонкой ручной моторики,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венной координации. </a:t>
            </a:r>
          </a:p>
          <a:p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99D5933-DA0E-4B68-B2AE-D1B95C19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898776" cy="21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7625414-8823-432A-858C-8285C8F3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39" y="1268760"/>
            <a:ext cx="2483046" cy="19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9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75518-FA90-4162-A99C-B077CC3D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102659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функции выполняет АФК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B1101-84A4-43F1-ABA8-EB7926B87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20404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 писал о том, что необходимо не только корректировать нарушения у детей с ОВЗ, но и помогать активному развитию ребенка. </a:t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физкультура полностью выполняет эти задачи, так как выполняет несколько функций: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помогает детям с ОВЗ восстанавливать физические качества, улучшает подвижность и координацию движений;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совершенствует коммуникацию и способствует социализации детей с ограниченными возможностями здоровья;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повышает эмоциональное состояние и самооценку детей с ОВЗ, снижению уровня тревожности и депрессии;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коррекционно-педагогическую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помогает справляться с различными трудностями, возникающими из-за проблем со здоровьем, прививает необходимые навыки и обучает компенсаторным механизмам;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профилактическую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укрепляет иммунную систему, улучшает циркуляцию крови и снижает уровень стресса, чем предотвращает развитие ряда болезней.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5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87CD9-394D-462F-AF5D-2A5FDF91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9208"/>
            <a:ext cx="8065008" cy="13716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занятия адаптивной физической культурой влияют на детей с ОВЗ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94D327-0EA6-4CF8-9DD6-BB5C44B97E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3212976"/>
            <a:ext cx="3048781" cy="24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99DADD0-E700-4A4E-91AA-20A974902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6921" y="1508170"/>
            <a:ext cx="4713681" cy="516119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открываются резервные возможности организма, укрепляются мышцы, улучшается гибкость, координация, моторика, общая физическая форма;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благополучие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вырабатываются позитивные эмоции, повышается самооценка, ведь даже маленькие победы приносят уверенность в себе;</a:t>
            </a:r>
          </a:p>
          <a:p>
            <a:pPr marL="0" indent="0">
              <a:buNone/>
            </a:pP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устанавливаются социальные связи, появляется возможность общаться с другими детьми;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здоровья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улучшается состояние здоровья в целом и повышается выносливость;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жизнь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дети с ОВЗ легче справляются с будничными задачами, учатся обслуживать себя самостоятельно.</a:t>
            </a:r>
          </a:p>
          <a:p>
            <a:pPr marL="0" indent="0" algn="ctr">
              <a:buNone/>
            </a:pP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упражнений дети также развивают речь и интеллектуальные способности, так как физическая активность стимулирует нервную систему и мозг.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FDF632-65C3-4D4E-B693-236AF45762AB}"/>
              </a:ext>
            </a:extLst>
          </p:cNvPr>
          <p:cNvSpPr/>
          <p:nvPr/>
        </p:nvSpPr>
        <p:spPr>
          <a:xfrm>
            <a:off x="611560" y="1872079"/>
            <a:ext cx="35283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АФК оказывают положительное влияние на детей с ОВЗ сразу по нескольким направлениям:</a:t>
            </a:r>
          </a:p>
        </p:txBody>
      </p:sp>
    </p:spTree>
    <p:extLst>
      <p:ext uri="{BB962C8B-B14F-4D97-AF65-F5344CB8AC3E}">
        <p14:creationId xmlns:p14="http://schemas.microsoft.com/office/powerpoint/2010/main" val="339922542"/>
      </p:ext>
    </p:extLst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1694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Monotype Corsiva</vt:lpstr>
      <vt:lpstr>Times New Roman</vt:lpstr>
      <vt:lpstr>Wingdings</vt:lpstr>
      <vt:lpstr>Пиксел</vt:lpstr>
      <vt:lpstr>Специфика работы инструктора физической культуры  в группах комбинированной направленности </vt:lpstr>
      <vt:lpstr>«Необходимо не только корректировать нарушения у детей с ОВЗ, но и помогать активному развитию ребенка»  Лев Семенович Выгодский </vt:lpstr>
      <vt:lpstr>Основные категории ОВЗ:</vt:lpstr>
      <vt:lpstr>Цель работы с больными детьми</vt:lpstr>
      <vt:lpstr>Эффективные методы работы </vt:lpstr>
      <vt:lpstr>Дети с ОВЗ постоянно сталкиваются с ограничением двигательных возможностей, в отличие от нормотипичных детей, для которых двигательная активность естественна и доступна в повседневной жизни. </vt:lpstr>
      <vt:lpstr>Цели физического развития детей с ОВЗ</vt:lpstr>
      <vt:lpstr>Какие функции выполняет АФК </vt:lpstr>
      <vt:lpstr>Как занятия адаптивной физической культурой влияют на детей с ОВЗ </vt:lpstr>
      <vt:lpstr>Современные подходы и технологии применения АФК для детей с ОВЗ</vt:lpstr>
      <vt:lpstr>Личностно-ориентированные технологии-</vt:lpstr>
      <vt:lpstr>Здоровьесберегающие технологии-</vt:lpstr>
      <vt:lpstr> Для достижения целей здоровьесберегающих  технологий применяются следующие группы средств: </vt:lpstr>
      <vt:lpstr>Презентация PowerPoint</vt:lpstr>
      <vt:lpstr>Игровые технологии-</vt:lpstr>
      <vt:lpstr>Игровые технологии </vt:lpstr>
      <vt:lpstr>Коррекция речевых нарушений на занятиях ф/к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</dc:title>
  <dc:creator>Юдина</dc:creator>
  <cp:lastModifiedBy>User</cp:lastModifiedBy>
  <cp:revision>24</cp:revision>
  <dcterms:created xsi:type="dcterms:W3CDTF">2007-01-29T13:23:57Z</dcterms:created>
  <dcterms:modified xsi:type="dcterms:W3CDTF">2025-01-16T08:08:24Z</dcterms:modified>
</cp:coreProperties>
</file>