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892FE-B247-4DE7-8C60-9BB533CC01C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DED3B1-430D-4C81-BBA2-DDDE6A579E5E}">
      <dgm:prSet/>
      <dgm:spPr/>
      <dgm:t>
        <a:bodyPr/>
        <a:lstStyle/>
        <a:p>
          <a:pPr rtl="0"/>
          <a:r>
            <a:rPr lang="ru-RU" dirty="0" smtClean="0"/>
            <a:t>Этапы реализации Программы;</a:t>
          </a:r>
          <a:endParaRPr lang="ru-RU" dirty="0"/>
        </a:p>
      </dgm:t>
    </dgm:pt>
    <dgm:pt modelId="{9A520556-4AD7-4328-BB46-89F0714E2B83}" type="parTrans" cxnId="{65FE3E46-9915-457A-A538-11C9F4CB23F9}">
      <dgm:prSet/>
      <dgm:spPr/>
      <dgm:t>
        <a:bodyPr/>
        <a:lstStyle/>
        <a:p>
          <a:endParaRPr lang="ru-RU"/>
        </a:p>
      </dgm:t>
    </dgm:pt>
    <dgm:pt modelId="{521D977F-D010-44E5-B9D5-D83D67346572}" type="sibTrans" cxnId="{65FE3E46-9915-457A-A538-11C9F4CB23F9}">
      <dgm:prSet/>
      <dgm:spPr/>
      <dgm:t>
        <a:bodyPr/>
        <a:lstStyle/>
        <a:p>
          <a:endParaRPr lang="ru-RU"/>
        </a:p>
      </dgm:t>
    </dgm:pt>
    <dgm:pt modelId="{BBE96E37-E064-43C5-AABD-29099F8383D1}">
      <dgm:prSet/>
      <dgm:spPr/>
      <dgm:t>
        <a:bodyPr/>
        <a:lstStyle/>
        <a:p>
          <a:pPr rtl="0"/>
          <a:r>
            <a:rPr lang="ru-RU" dirty="0" smtClean="0"/>
            <a:t>Учебный план;</a:t>
          </a:r>
          <a:endParaRPr lang="ru-RU" dirty="0"/>
        </a:p>
      </dgm:t>
    </dgm:pt>
    <dgm:pt modelId="{ED8521BB-FCDF-41E2-A929-E4673F40AEDE}" type="parTrans" cxnId="{18EC4B3C-73A9-4155-B4C9-8985DD4908A8}">
      <dgm:prSet/>
      <dgm:spPr/>
      <dgm:t>
        <a:bodyPr/>
        <a:lstStyle/>
        <a:p>
          <a:endParaRPr lang="ru-RU"/>
        </a:p>
      </dgm:t>
    </dgm:pt>
    <dgm:pt modelId="{F21C97D0-61CD-4FA7-8885-028DEDE7C08B}" type="sibTrans" cxnId="{18EC4B3C-73A9-4155-B4C9-8985DD4908A8}">
      <dgm:prSet/>
      <dgm:spPr/>
      <dgm:t>
        <a:bodyPr/>
        <a:lstStyle/>
        <a:p>
          <a:endParaRPr lang="ru-RU"/>
        </a:p>
      </dgm:t>
    </dgm:pt>
    <dgm:pt modelId="{8CC7CB57-E0E1-43A7-A1EA-BC08C70490A9}">
      <dgm:prSet/>
      <dgm:spPr/>
      <dgm:t>
        <a:bodyPr/>
        <a:lstStyle/>
        <a:p>
          <a:pPr rtl="0"/>
          <a:r>
            <a:rPr lang="ru-RU" dirty="0" smtClean="0"/>
            <a:t>Календарный учебный график;</a:t>
          </a:r>
          <a:endParaRPr lang="ru-RU" dirty="0"/>
        </a:p>
      </dgm:t>
    </dgm:pt>
    <dgm:pt modelId="{6CE00CAA-2EF4-412B-9792-CB783E25C616}" type="parTrans" cxnId="{945153F6-9CC9-41A4-855C-C7BDEB5246A5}">
      <dgm:prSet/>
      <dgm:spPr/>
      <dgm:t>
        <a:bodyPr/>
        <a:lstStyle/>
        <a:p>
          <a:endParaRPr lang="ru-RU"/>
        </a:p>
      </dgm:t>
    </dgm:pt>
    <dgm:pt modelId="{96670E90-4A35-4D57-8C47-F759B75C29F5}" type="sibTrans" cxnId="{945153F6-9CC9-41A4-855C-C7BDEB5246A5}">
      <dgm:prSet/>
      <dgm:spPr/>
      <dgm:t>
        <a:bodyPr/>
        <a:lstStyle/>
        <a:p>
          <a:endParaRPr lang="ru-RU"/>
        </a:p>
      </dgm:t>
    </dgm:pt>
    <dgm:pt modelId="{6A34CC01-CCDF-4A01-BEE6-14CE245CBC82}">
      <dgm:prSet/>
      <dgm:spPr/>
      <dgm:t>
        <a:bodyPr/>
        <a:lstStyle/>
        <a:p>
          <a:pPr rtl="0"/>
          <a:r>
            <a:rPr lang="ru-RU" dirty="0" smtClean="0"/>
            <a:t>Взаимодействие с семьями воспитанников.</a:t>
          </a:r>
          <a:endParaRPr lang="ru-RU" dirty="0"/>
        </a:p>
      </dgm:t>
    </dgm:pt>
    <dgm:pt modelId="{595C1DF2-2418-48FF-A384-A7386CB403A5}" type="parTrans" cxnId="{A34A4A0E-E33C-4076-8C38-A68A9EFD74F3}">
      <dgm:prSet/>
      <dgm:spPr/>
      <dgm:t>
        <a:bodyPr/>
        <a:lstStyle/>
        <a:p>
          <a:endParaRPr lang="ru-RU"/>
        </a:p>
      </dgm:t>
    </dgm:pt>
    <dgm:pt modelId="{BB1325BF-3BE2-4F8B-A12A-6291A41A288B}" type="sibTrans" cxnId="{A34A4A0E-E33C-4076-8C38-A68A9EFD74F3}">
      <dgm:prSet/>
      <dgm:spPr/>
      <dgm:t>
        <a:bodyPr/>
        <a:lstStyle/>
        <a:p>
          <a:endParaRPr lang="ru-RU"/>
        </a:p>
      </dgm:t>
    </dgm:pt>
    <dgm:pt modelId="{984CF927-F4E0-4D2D-A2AF-2DA0046ECA03}" type="pres">
      <dgm:prSet presAssocID="{8DA892FE-B247-4DE7-8C60-9BB533CC01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AD03FA-CD93-41FA-BEC6-872104858EEB}" type="pres">
      <dgm:prSet presAssocID="{09DED3B1-430D-4C81-BBA2-DDDE6A579E5E}" presName="linNode" presStyleCnt="0"/>
      <dgm:spPr/>
    </dgm:pt>
    <dgm:pt modelId="{02DB3EBB-7F42-4314-9CED-FFA38799CD9A}" type="pres">
      <dgm:prSet presAssocID="{09DED3B1-430D-4C81-BBA2-DDDE6A579E5E}" presName="parentText" presStyleLbl="node1" presStyleIdx="0" presStyleCnt="4" custScaleX="1464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570B9-ABF5-4025-952A-E6A91A0926EB}" type="pres">
      <dgm:prSet presAssocID="{521D977F-D010-44E5-B9D5-D83D67346572}" presName="sp" presStyleCnt="0"/>
      <dgm:spPr/>
    </dgm:pt>
    <dgm:pt modelId="{2EED9F8E-786F-4329-814C-87B5A6B2E015}" type="pres">
      <dgm:prSet presAssocID="{BBE96E37-E064-43C5-AABD-29099F8383D1}" presName="linNode" presStyleCnt="0"/>
      <dgm:spPr/>
    </dgm:pt>
    <dgm:pt modelId="{A4CA71B9-ED26-4553-ABC3-DC5A02D52927}" type="pres">
      <dgm:prSet presAssocID="{BBE96E37-E064-43C5-AABD-29099F8383D1}" presName="parentText" presStyleLbl="node1" presStyleIdx="1" presStyleCnt="4" custScaleX="1464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A07C4B-AFDB-4831-BA6A-25A4A98795FF}" type="pres">
      <dgm:prSet presAssocID="{F21C97D0-61CD-4FA7-8885-028DEDE7C08B}" presName="sp" presStyleCnt="0"/>
      <dgm:spPr/>
    </dgm:pt>
    <dgm:pt modelId="{46DB409D-A840-4FBF-A289-1E67CF905778}" type="pres">
      <dgm:prSet presAssocID="{8CC7CB57-E0E1-43A7-A1EA-BC08C70490A9}" presName="linNode" presStyleCnt="0"/>
      <dgm:spPr/>
    </dgm:pt>
    <dgm:pt modelId="{0C0358F3-BA04-437A-819F-AD241986EBF9}" type="pres">
      <dgm:prSet presAssocID="{8CC7CB57-E0E1-43A7-A1EA-BC08C70490A9}" presName="parentText" presStyleLbl="node1" presStyleIdx="2" presStyleCnt="4" custScaleX="1464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47EEA-BD46-43F8-8681-CE943CE78B5B}" type="pres">
      <dgm:prSet presAssocID="{96670E90-4A35-4D57-8C47-F759B75C29F5}" presName="sp" presStyleCnt="0"/>
      <dgm:spPr/>
    </dgm:pt>
    <dgm:pt modelId="{634BC691-6044-42FD-9A4E-7C754BADA4F4}" type="pres">
      <dgm:prSet presAssocID="{6A34CC01-CCDF-4A01-BEE6-14CE245CBC82}" presName="linNode" presStyleCnt="0"/>
      <dgm:spPr/>
    </dgm:pt>
    <dgm:pt modelId="{2C34EFEE-DFC6-443B-A303-15C24467F753}" type="pres">
      <dgm:prSet presAssocID="{6A34CC01-CCDF-4A01-BEE6-14CE245CBC82}" presName="parentText" presStyleLbl="node1" presStyleIdx="3" presStyleCnt="4" custScaleX="1464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2572C7-1170-4F0F-8CB7-E497AC829B14}" type="presOf" srcId="{BBE96E37-E064-43C5-AABD-29099F8383D1}" destId="{A4CA71B9-ED26-4553-ABC3-DC5A02D52927}" srcOrd="0" destOrd="0" presId="urn:microsoft.com/office/officeart/2005/8/layout/vList5"/>
    <dgm:cxn modelId="{6C664F02-12FA-4A29-887B-1B30D82E0E00}" type="presOf" srcId="{8CC7CB57-E0E1-43A7-A1EA-BC08C70490A9}" destId="{0C0358F3-BA04-437A-819F-AD241986EBF9}" srcOrd="0" destOrd="0" presId="urn:microsoft.com/office/officeart/2005/8/layout/vList5"/>
    <dgm:cxn modelId="{65FE3E46-9915-457A-A538-11C9F4CB23F9}" srcId="{8DA892FE-B247-4DE7-8C60-9BB533CC01C1}" destId="{09DED3B1-430D-4C81-BBA2-DDDE6A579E5E}" srcOrd="0" destOrd="0" parTransId="{9A520556-4AD7-4328-BB46-89F0714E2B83}" sibTransId="{521D977F-D010-44E5-B9D5-D83D67346572}"/>
    <dgm:cxn modelId="{03DAAA60-BE08-443F-BCDD-1A457FE1DF43}" type="presOf" srcId="{09DED3B1-430D-4C81-BBA2-DDDE6A579E5E}" destId="{02DB3EBB-7F42-4314-9CED-FFA38799CD9A}" srcOrd="0" destOrd="0" presId="urn:microsoft.com/office/officeart/2005/8/layout/vList5"/>
    <dgm:cxn modelId="{A34A4A0E-E33C-4076-8C38-A68A9EFD74F3}" srcId="{8DA892FE-B247-4DE7-8C60-9BB533CC01C1}" destId="{6A34CC01-CCDF-4A01-BEE6-14CE245CBC82}" srcOrd="3" destOrd="0" parTransId="{595C1DF2-2418-48FF-A384-A7386CB403A5}" sibTransId="{BB1325BF-3BE2-4F8B-A12A-6291A41A288B}"/>
    <dgm:cxn modelId="{FE5E9281-DF49-4FF7-BA3D-D030A64B49D4}" type="presOf" srcId="{6A34CC01-CCDF-4A01-BEE6-14CE245CBC82}" destId="{2C34EFEE-DFC6-443B-A303-15C24467F753}" srcOrd="0" destOrd="0" presId="urn:microsoft.com/office/officeart/2005/8/layout/vList5"/>
    <dgm:cxn modelId="{E2912698-E9B6-42A8-AC85-0FD6A18CD204}" type="presOf" srcId="{8DA892FE-B247-4DE7-8C60-9BB533CC01C1}" destId="{984CF927-F4E0-4D2D-A2AF-2DA0046ECA03}" srcOrd="0" destOrd="0" presId="urn:microsoft.com/office/officeart/2005/8/layout/vList5"/>
    <dgm:cxn modelId="{18EC4B3C-73A9-4155-B4C9-8985DD4908A8}" srcId="{8DA892FE-B247-4DE7-8C60-9BB533CC01C1}" destId="{BBE96E37-E064-43C5-AABD-29099F8383D1}" srcOrd="1" destOrd="0" parTransId="{ED8521BB-FCDF-41E2-A929-E4673F40AEDE}" sibTransId="{F21C97D0-61CD-4FA7-8885-028DEDE7C08B}"/>
    <dgm:cxn modelId="{945153F6-9CC9-41A4-855C-C7BDEB5246A5}" srcId="{8DA892FE-B247-4DE7-8C60-9BB533CC01C1}" destId="{8CC7CB57-E0E1-43A7-A1EA-BC08C70490A9}" srcOrd="2" destOrd="0" parTransId="{6CE00CAA-2EF4-412B-9792-CB783E25C616}" sibTransId="{96670E90-4A35-4D57-8C47-F759B75C29F5}"/>
    <dgm:cxn modelId="{1A37FA4D-FADE-404A-849F-BB66F467F6A6}" type="presParOf" srcId="{984CF927-F4E0-4D2D-A2AF-2DA0046ECA03}" destId="{FDAD03FA-CD93-41FA-BEC6-872104858EEB}" srcOrd="0" destOrd="0" presId="urn:microsoft.com/office/officeart/2005/8/layout/vList5"/>
    <dgm:cxn modelId="{D7A43E11-FBAF-4291-8517-82E7A631C45F}" type="presParOf" srcId="{FDAD03FA-CD93-41FA-BEC6-872104858EEB}" destId="{02DB3EBB-7F42-4314-9CED-FFA38799CD9A}" srcOrd="0" destOrd="0" presId="urn:microsoft.com/office/officeart/2005/8/layout/vList5"/>
    <dgm:cxn modelId="{4A85889F-4B80-4EA8-862A-AB5F975E32D5}" type="presParOf" srcId="{984CF927-F4E0-4D2D-A2AF-2DA0046ECA03}" destId="{380570B9-ABF5-4025-952A-E6A91A0926EB}" srcOrd="1" destOrd="0" presId="urn:microsoft.com/office/officeart/2005/8/layout/vList5"/>
    <dgm:cxn modelId="{78527709-AEB8-4A6A-B3FB-F8E9F1925C99}" type="presParOf" srcId="{984CF927-F4E0-4D2D-A2AF-2DA0046ECA03}" destId="{2EED9F8E-786F-4329-814C-87B5A6B2E015}" srcOrd="2" destOrd="0" presId="urn:microsoft.com/office/officeart/2005/8/layout/vList5"/>
    <dgm:cxn modelId="{B9435851-F093-4543-A392-BB5D13D625B9}" type="presParOf" srcId="{2EED9F8E-786F-4329-814C-87B5A6B2E015}" destId="{A4CA71B9-ED26-4553-ABC3-DC5A02D52927}" srcOrd="0" destOrd="0" presId="urn:microsoft.com/office/officeart/2005/8/layout/vList5"/>
    <dgm:cxn modelId="{30187EF9-9DE4-400F-A903-CB123DB09B05}" type="presParOf" srcId="{984CF927-F4E0-4D2D-A2AF-2DA0046ECA03}" destId="{1AA07C4B-AFDB-4831-BA6A-25A4A98795FF}" srcOrd="3" destOrd="0" presId="urn:microsoft.com/office/officeart/2005/8/layout/vList5"/>
    <dgm:cxn modelId="{8CE77FCE-0669-49B8-9054-390E5E657278}" type="presParOf" srcId="{984CF927-F4E0-4D2D-A2AF-2DA0046ECA03}" destId="{46DB409D-A840-4FBF-A289-1E67CF905778}" srcOrd="4" destOrd="0" presId="urn:microsoft.com/office/officeart/2005/8/layout/vList5"/>
    <dgm:cxn modelId="{C300FBAF-F61E-4E84-AD45-CD902E14C985}" type="presParOf" srcId="{46DB409D-A840-4FBF-A289-1E67CF905778}" destId="{0C0358F3-BA04-437A-819F-AD241986EBF9}" srcOrd="0" destOrd="0" presId="urn:microsoft.com/office/officeart/2005/8/layout/vList5"/>
    <dgm:cxn modelId="{810309DE-BC93-4804-85C9-7EF8CC07CEAB}" type="presParOf" srcId="{984CF927-F4E0-4D2D-A2AF-2DA0046ECA03}" destId="{3EE47EEA-BD46-43F8-8681-CE943CE78B5B}" srcOrd="5" destOrd="0" presId="urn:microsoft.com/office/officeart/2005/8/layout/vList5"/>
    <dgm:cxn modelId="{078D85D1-AD06-48B7-A4A6-00CCA002297D}" type="presParOf" srcId="{984CF927-F4E0-4D2D-A2AF-2DA0046ECA03}" destId="{634BC691-6044-42FD-9A4E-7C754BADA4F4}" srcOrd="6" destOrd="0" presId="urn:microsoft.com/office/officeart/2005/8/layout/vList5"/>
    <dgm:cxn modelId="{D9E4FBB2-756D-4A08-A244-D088261DC1F1}" type="presParOf" srcId="{634BC691-6044-42FD-9A4E-7C754BADA4F4}" destId="{2C34EFEE-DFC6-443B-A303-15C24467F75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E9D718-49D3-4022-9974-6F039A3AADF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9C2F7E-5431-4B80-A5B9-6D06119BAD93}">
      <dgm:prSet phldrT="[Текст]"/>
      <dgm:spPr/>
      <dgm:t>
        <a:bodyPr/>
        <a:lstStyle/>
        <a:p>
          <a:r>
            <a:rPr lang="ru-RU" b="1" dirty="0" smtClean="0"/>
            <a:t>СОДЕРЖАНИЕ ОБРАЗОВАТЕЛЬНОЙ ПРОГРАММЫ</a:t>
          </a:r>
          <a:endParaRPr lang="ru-RU" dirty="0"/>
        </a:p>
      </dgm:t>
    </dgm:pt>
    <dgm:pt modelId="{A7E02A14-CAE7-4921-89F7-6079C4E38C98}" type="parTrans" cxnId="{27AB2740-F867-48C6-85F2-AA316ED9A074}">
      <dgm:prSet/>
      <dgm:spPr/>
      <dgm:t>
        <a:bodyPr/>
        <a:lstStyle/>
        <a:p>
          <a:endParaRPr lang="ru-RU"/>
        </a:p>
      </dgm:t>
    </dgm:pt>
    <dgm:pt modelId="{3952DBEF-AA40-47BA-92B2-C2696D864A88}" type="sibTrans" cxnId="{27AB2740-F867-48C6-85F2-AA316ED9A074}">
      <dgm:prSet/>
      <dgm:spPr/>
      <dgm:t>
        <a:bodyPr/>
        <a:lstStyle/>
        <a:p>
          <a:endParaRPr lang="ru-RU"/>
        </a:p>
      </dgm:t>
    </dgm:pt>
    <dgm:pt modelId="{231870C2-B9F5-4812-95A7-CADF40CCAF18}">
      <dgm:prSet phldrT="[Текст]"/>
      <dgm:spPr/>
      <dgm:t>
        <a:bodyPr/>
        <a:lstStyle/>
        <a:p>
          <a:r>
            <a:rPr lang="ru-RU" dirty="0" smtClean="0"/>
            <a:t>Календарно-тематическое планирование</a:t>
          </a:r>
          <a:endParaRPr lang="ru-RU" dirty="0"/>
        </a:p>
      </dgm:t>
    </dgm:pt>
    <dgm:pt modelId="{9B123C2C-DEA0-488A-A195-52443B12CD91}" type="parTrans" cxnId="{CB27F5CA-F5F9-4BA4-85DF-74843DCC4797}">
      <dgm:prSet/>
      <dgm:spPr/>
      <dgm:t>
        <a:bodyPr/>
        <a:lstStyle/>
        <a:p>
          <a:endParaRPr lang="ru-RU"/>
        </a:p>
      </dgm:t>
    </dgm:pt>
    <dgm:pt modelId="{00B5EE4B-F985-4472-9F0E-FAD6F75B264E}" type="sibTrans" cxnId="{CB27F5CA-F5F9-4BA4-85DF-74843DCC4797}">
      <dgm:prSet/>
      <dgm:spPr/>
      <dgm:t>
        <a:bodyPr/>
        <a:lstStyle/>
        <a:p>
          <a:endParaRPr lang="ru-RU"/>
        </a:p>
      </dgm:t>
    </dgm:pt>
    <dgm:pt modelId="{3862AD31-DA4A-45BC-AF8F-3B6718BD9566}">
      <dgm:prSet phldrT="[Текст]"/>
      <dgm:spPr/>
      <dgm:t>
        <a:bodyPr/>
        <a:lstStyle/>
        <a:p>
          <a:r>
            <a:rPr lang="ru-RU" dirty="0" smtClean="0"/>
            <a:t>Перспективно-тематическое планирование</a:t>
          </a:r>
          <a:endParaRPr lang="ru-RU" dirty="0"/>
        </a:p>
      </dgm:t>
    </dgm:pt>
    <dgm:pt modelId="{A979A3EC-ABC1-4BDB-9F9E-E69DE18776FF}" type="parTrans" cxnId="{A98099E6-E24D-48F4-AF5B-1BBC3F4B1AFB}">
      <dgm:prSet/>
      <dgm:spPr/>
      <dgm:t>
        <a:bodyPr/>
        <a:lstStyle/>
        <a:p>
          <a:endParaRPr lang="ru-RU"/>
        </a:p>
      </dgm:t>
    </dgm:pt>
    <dgm:pt modelId="{D29A14E3-2041-444D-AA93-C287608EDA6B}" type="sibTrans" cxnId="{A98099E6-E24D-48F4-AF5B-1BBC3F4B1AFB}">
      <dgm:prSet/>
      <dgm:spPr/>
      <dgm:t>
        <a:bodyPr/>
        <a:lstStyle/>
        <a:p>
          <a:endParaRPr lang="ru-RU"/>
        </a:p>
      </dgm:t>
    </dgm:pt>
    <dgm:pt modelId="{79B61643-6AB4-480C-98B0-0FA15A026AFE}" type="pres">
      <dgm:prSet presAssocID="{99E9D718-49D3-4022-9974-6F039A3AAD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516780-4C51-401B-898C-D0704E2B30DA}" type="pres">
      <dgm:prSet presAssocID="{239C2F7E-5431-4B80-A5B9-6D06119BAD93}" presName="hierRoot1" presStyleCnt="0"/>
      <dgm:spPr/>
    </dgm:pt>
    <dgm:pt modelId="{EABAA02E-2E1C-4E1B-9FCA-A58182CAFFD6}" type="pres">
      <dgm:prSet presAssocID="{239C2F7E-5431-4B80-A5B9-6D06119BAD93}" presName="composite" presStyleCnt="0"/>
      <dgm:spPr/>
    </dgm:pt>
    <dgm:pt modelId="{84299E88-6BFC-492F-B7CD-55F7AB5DC91E}" type="pres">
      <dgm:prSet presAssocID="{239C2F7E-5431-4B80-A5B9-6D06119BAD93}" presName="background" presStyleLbl="node0" presStyleIdx="0" presStyleCnt="1"/>
      <dgm:spPr/>
    </dgm:pt>
    <dgm:pt modelId="{2FAAD327-11B5-4650-A1BF-CE9253005A80}" type="pres">
      <dgm:prSet presAssocID="{239C2F7E-5431-4B80-A5B9-6D06119BAD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CC00B6-0015-43AE-A4C9-05E27913E663}" type="pres">
      <dgm:prSet presAssocID="{239C2F7E-5431-4B80-A5B9-6D06119BAD93}" presName="hierChild2" presStyleCnt="0"/>
      <dgm:spPr/>
    </dgm:pt>
    <dgm:pt modelId="{FDF2DCB1-1E3F-4FF3-B23E-FB140B4B0A64}" type="pres">
      <dgm:prSet presAssocID="{9B123C2C-DEA0-488A-A195-52443B12CD9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7E3BDBC-CEC1-4F25-A474-391E3A88DBCC}" type="pres">
      <dgm:prSet presAssocID="{231870C2-B9F5-4812-95A7-CADF40CCAF18}" presName="hierRoot2" presStyleCnt="0"/>
      <dgm:spPr/>
    </dgm:pt>
    <dgm:pt modelId="{1B0B3D72-6839-4DF5-B5F2-E50C8CBCA5F1}" type="pres">
      <dgm:prSet presAssocID="{231870C2-B9F5-4812-95A7-CADF40CCAF18}" presName="composite2" presStyleCnt="0"/>
      <dgm:spPr/>
    </dgm:pt>
    <dgm:pt modelId="{33B74730-04E4-4DA9-BCE3-4C2EF2EC839B}" type="pres">
      <dgm:prSet presAssocID="{231870C2-B9F5-4812-95A7-CADF40CCAF18}" presName="background2" presStyleLbl="node2" presStyleIdx="0" presStyleCnt="2"/>
      <dgm:spPr/>
    </dgm:pt>
    <dgm:pt modelId="{234432CB-F020-4A44-B071-D6A78AAC99D2}" type="pres">
      <dgm:prSet presAssocID="{231870C2-B9F5-4812-95A7-CADF40CCAF1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5008AA-0260-470D-B937-DC8E0EA86552}" type="pres">
      <dgm:prSet presAssocID="{231870C2-B9F5-4812-95A7-CADF40CCAF18}" presName="hierChild3" presStyleCnt="0"/>
      <dgm:spPr/>
    </dgm:pt>
    <dgm:pt modelId="{E63991BF-9D60-4A4E-A110-DA0292BC0A9F}" type="pres">
      <dgm:prSet presAssocID="{A979A3EC-ABC1-4BDB-9F9E-E69DE18776F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B9623B4-C530-4500-889F-EAAA5645366A}" type="pres">
      <dgm:prSet presAssocID="{3862AD31-DA4A-45BC-AF8F-3B6718BD9566}" presName="hierRoot2" presStyleCnt="0"/>
      <dgm:spPr/>
    </dgm:pt>
    <dgm:pt modelId="{7A01F13A-9797-414E-BE8B-9FCB22F357FD}" type="pres">
      <dgm:prSet presAssocID="{3862AD31-DA4A-45BC-AF8F-3B6718BD9566}" presName="composite2" presStyleCnt="0"/>
      <dgm:spPr/>
    </dgm:pt>
    <dgm:pt modelId="{C9369954-8342-4F41-BBFE-119D4D50E440}" type="pres">
      <dgm:prSet presAssocID="{3862AD31-DA4A-45BC-AF8F-3B6718BD9566}" presName="background2" presStyleLbl="node2" presStyleIdx="1" presStyleCnt="2"/>
      <dgm:spPr/>
    </dgm:pt>
    <dgm:pt modelId="{329A7967-6168-4DA9-B6FC-3B09C34D26BC}" type="pres">
      <dgm:prSet presAssocID="{3862AD31-DA4A-45BC-AF8F-3B6718BD956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F0DE42-8BAB-472A-87DF-CB4D7C8EC762}" type="pres">
      <dgm:prSet presAssocID="{3862AD31-DA4A-45BC-AF8F-3B6718BD9566}" presName="hierChild3" presStyleCnt="0"/>
      <dgm:spPr/>
    </dgm:pt>
  </dgm:ptLst>
  <dgm:cxnLst>
    <dgm:cxn modelId="{5E6ECB90-EEE3-4DCF-955D-1252855AF6FC}" type="presOf" srcId="{A979A3EC-ABC1-4BDB-9F9E-E69DE18776FF}" destId="{E63991BF-9D60-4A4E-A110-DA0292BC0A9F}" srcOrd="0" destOrd="0" presId="urn:microsoft.com/office/officeart/2005/8/layout/hierarchy1"/>
    <dgm:cxn modelId="{D747A9B7-49A5-415C-8FF0-0BC0BE5D7602}" type="presOf" srcId="{9B123C2C-DEA0-488A-A195-52443B12CD91}" destId="{FDF2DCB1-1E3F-4FF3-B23E-FB140B4B0A64}" srcOrd="0" destOrd="0" presId="urn:microsoft.com/office/officeart/2005/8/layout/hierarchy1"/>
    <dgm:cxn modelId="{5F383C01-B832-4F56-807B-EDBD43A6F693}" type="presOf" srcId="{239C2F7E-5431-4B80-A5B9-6D06119BAD93}" destId="{2FAAD327-11B5-4650-A1BF-CE9253005A80}" srcOrd="0" destOrd="0" presId="urn:microsoft.com/office/officeart/2005/8/layout/hierarchy1"/>
    <dgm:cxn modelId="{CB27F5CA-F5F9-4BA4-85DF-74843DCC4797}" srcId="{239C2F7E-5431-4B80-A5B9-6D06119BAD93}" destId="{231870C2-B9F5-4812-95A7-CADF40CCAF18}" srcOrd="0" destOrd="0" parTransId="{9B123C2C-DEA0-488A-A195-52443B12CD91}" sibTransId="{00B5EE4B-F985-4472-9F0E-FAD6F75B264E}"/>
    <dgm:cxn modelId="{A98099E6-E24D-48F4-AF5B-1BBC3F4B1AFB}" srcId="{239C2F7E-5431-4B80-A5B9-6D06119BAD93}" destId="{3862AD31-DA4A-45BC-AF8F-3B6718BD9566}" srcOrd="1" destOrd="0" parTransId="{A979A3EC-ABC1-4BDB-9F9E-E69DE18776FF}" sibTransId="{D29A14E3-2041-444D-AA93-C287608EDA6B}"/>
    <dgm:cxn modelId="{27AB2740-F867-48C6-85F2-AA316ED9A074}" srcId="{99E9D718-49D3-4022-9974-6F039A3AADF7}" destId="{239C2F7E-5431-4B80-A5B9-6D06119BAD93}" srcOrd="0" destOrd="0" parTransId="{A7E02A14-CAE7-4921-89F7-6079C4E38C98}" sibTransId="{3952DBEF-AA40-47BA-92B2-C2696D864A88}"/>
    <dgm:cxn modelId="{6ED7903D-D161-4527-BD12-461FD639FCDE}" type="presOf" srcId="{231870C2-B9F5-4812-95A7-CADF40CCAF18}" destId="{234432CB-F020-4A44-B071-D6A78AAC99D2}" srcOrd="0" destOrd="0" presId="urn:microsoft.com/office/officeart/2005/8/layout/hierarchy1"/>
    <dgm:cxn modelId="{22930090-89E9-4A31-97BA-BD17A209C4C7}" type="presOf" srcId="{99E9D718-49D3-4022-9974-6F039A3AADF7}" destId="{79B61643-6AB4-480C-98B0-0FA15A026AFE}" srcOrd="0" destOrd="0" presId="urn:microsoft.com/office/officeart/2005/8/layout/hierarchy1"/>
    <dgm:cxn modelId="{723D8EDC-3154-41D8-870D-A057E6915373}" type="presOf" srcId="{3862AD31-DA4A-45BC-AF8F-3B6718BD9566}" destId="{329A7967-6168-4DA9-B6FC-3B09C34D26BC}" srcOrd="0" destOrd="0" presId="urn:microsoft.com/office/officeart/2005/8/layout/hierarchy1"/>
    <dgm:cxn modelId="{C5AFC1E8-4EE9-437E-B3C8-40547D569D73}" type="presParOf" srcId="{79B61643-6AB4-480C-98B0-0FA15A026AFE}" destId="{2E516780-4C51-401B-898C-D0704E2B30DA}" srcOrd="0" destOrd="0" presId="urn:microsoft.com/office/officeart/2005/8/layout/hierarchy1"/>
    <dgm:cxn modelId="{990F0FA0-33B7-49A0-B79F-ED7390B6DD39}" type="presParOf" srcId="{2E516780-4C51-401B-898C-D0704E2B30DA}" destId="{EABAA02E-2E1C-4E1B-9FCA-A58182CAFFD6}" srcOrd="0" destOrd="0" presId="urn:microsoft.com/office/officeart/2005/8/layout/hierarchy1"/>
    <dgm:cxn modelId="{8B179115-7CB8-4081-9038-16DF32C82677}" type="presParOf" srcId="{EABAA02E-2E1C-4E1B-9FCA-A58182CAFFD6}" destId="{84299E88-6BFC-492F-B7CD-55F7AB5DC91E}" srcOrd="0" destOrd="0" presId="urn:microsoft.com/office/officeart/2005/8/layout/hierarchy1"/>
    <dgm:cxn modelId="{3140973D-D39E-4E00-A387-9900864E1EB6}" type="presParOf" srcId="{EABAA02E-2E1C-4E1B-9FCA-A58182CAFFD6}" destId="{2FAAD327-11B5-4650-A1BF-CE9253005A80}" srcOrd="1" destOrd="0" presId="urn:microsoft.com/office/officeart/2005/8/layout/hierarchy1"/>
    <dgm:cxn modelId="{0DADF650-8FB9-47F4-A1E3-4AE7B566F966}" type="presParOf" srcId="{2E516780-4C51-401B-898C-D0704E2B30DA}" destId="{6FCC00B6-0015-43AE-A4C9-05E27913E663}" srcOrd="1" destOrd="0" presId="urn:microsoft.com/office/officeart/2005/8/layout/hierarchy1"/>
    <dgm:cxn modelId="{964DA48B-CB25-49AA-AF56-D2981AB228D6}" type="presParOf" srcId="{6FCC00B6-0015-43AE-A4C9-05E27913E663}" destId="{FDF2DCB1-1E3F-4FF3-B23E-FB140B4B0A64}" srcOrd="0" destOrd="0" presId="urn:microsoft.com/office/officeart/2005/8/layout/hierarchy1"/>
    <dgm:cxn modelId="{44CF38DA-3D83-4D99-9D8A-707CF38A9FF8}" type="presParOf" srcId="{6FCC00B6-0015-43AE-A4C9-05E27913E663}" destId="{87E3BDBC-CEC1-4F25-A474-391E3A88DBCC}" srcOrd="1" destOrd="0" presId="urn:microsoft.com/office/officeart/2005/8/layout/hierarchy1"/>
    <dgm:cxn modelId="{B7C8CAF4-9E55-4EA2-8619-CB2F66A81892}" type="presParOf" srcId="{87E3BDBC-CEC1-4F25-A474-391E3A88DBCC}" destId="{1B0B3D72-6839-4DF5-B5F2-E50C8CBCA5F1}" srcOrd="0" destOrd="0" presId="urn:microsoft.com/office/officeart/2005/8/layout/hierarchy1"/>
    <dgm:cxn modelId="{36522AC5-D98E-4A79-9487-4FCC7797B151}" type="presParOf" srcId="{1B0B3D72-6839-4DF5-B5F2-E50C8CBCA5F1}" destId="{33B74730-04E4-4DA9-BCE3-4C2EF2EC839B}" srcOrd="0" destOrd="0" presId="urn:microsoft.com/office/officeart/2005/8/layout/hierarchy1"/>
    <dgm:cxn modelId="{7165E3D2-9D3D-42C3-A5BA-003A1D1EE7C3}" type="presParOf" srcId="{1B0B3D72-6839-4DF5-B5F2-E50C8CBCA5F1}" destId="{234432CB-F020-4A44-B071-D6A78AAC99D2}" srcOrd="1" destOrd="0" presId="urn:microsoft.com/office/officeart/2005/8/layout/hierarchy1"/>
    <dgm:cxn modelId="{20890460-8077-4EFA-A11F-06C5045FF854}" type="presParOf" srcId="{87E3BDBC-CEC1-4F25-A474-391E3A88DBCC}" destId="{7B5008AA-0260-470D-B937-DC8E0EA86552}" srcOrd="1" destOrd="0" presId="urn:microsoft.com/office/officeart/2005/8/layout/hierarchy1"/>
    <dgm:cxn modelId="{E6A10C3E-9478-4AFF-8924-C50001AB8DA1}" type="presParOf" srcId="{6FCC00B6-0015-43AE-A4C9-05E27913E663}" destId="{E63991BF-9D60-4A4E-A110-DA0292BC0A9F}" srcOrd="2" destOrd="0" presId="urn:microsoft.com/office/officeart/2005/8/layout/hierarchy1"/>
    <dgm:cxn modelId="{B6B82A6D-6380-4D4B-83E1-5D770D6BFFF7}" type="presParOf" srcId="{6FCC00B6-0015-43AE-A4C9-05E27913E663}" destId="{7B9623B4-C530-4500-889F-EAAA5645366A}" srcOrd="3" destOrd="0" presId="urn:microsoft.com/office/officeart/2005/8/layout/hierarchy1"/>
    <dgm:cxn modelId="{8AC3BDEC-B820-44FA-BE9A-27655BA36782}" type="presParOf" srcId="{7B9623B4-C530-4500-889F-EAAA5645366A}" destId="{7A01F13A-9797-414E-BE8B-9FCB22F357FD}" srcOrd="0" destOrd="0" presId="urn:microsoft.com/office/officeart/2005/8/layout/hierarchy1"/>
    <dgm:cxn modelId="{1A456CDA-E9AE-4932-AEA7-78DE67AFEE37}" type="presParOf" srcId="{7A01F13A-9797-414E-BE8B-9FCB22F357FD}" destId="{C9369954-8342-4F41-BBFE-119D4D50E440}" srcOrd="0" destOrd="0" presId="urn:microsoft.com/office/officeart/2005/8/layout/hierarchy1"/>
    <dgm:cxn modelId="{7E608A18-E833-41A8-BB3C-C3DE1EC2DC61}" type="presParOf" srcId="{7A01F13A-9797-414E-BE8B-9FCB22F357FD}" destId="{329A7967-6168-4DA9-B6FC-3B09C34D26BC}" srcOrd="1" destOrd="0" presId="urn:microsoft.com/office/officeart/2005/8/layout/hierarchy1"/>
    <dgm:cxn modelId="{8B217969-9C0C-4EC3-9A22-19129FBBCFE6}" type="presParOf" srcId="{7B9623B4-C530-4500-889F-EAAA5645366A}" destId="{5CF0DE42-8BAB-472A-87DF-CB4D7C8EC7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DB3EBB-7F42-4314-9CED-FFA38799CD9A}">
      <dsp:nvSpPr>
        <dsp:cNvPr id="0" name=""/>
        <dsp:cNvSpPr/>
      </dsp:nvSpPr>
      <dsp:spPr>
        <a:xfrm>
          <a:off x="1928823" y="2538"/>
          <a:ext cx="4300545" cy="1220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Этапы реализации Программы;</a:t>
          </a:r>
          <a:endParaRPr lang="ru-RU" sz="2800" kern="1200" dirty="0"/>
        </a:p>
      </dsp:txBody>
      <dsp:txXfrm>
        <a:off x="1928823" y="2538"/>
        <a:ext cx="4300545" cy="1220968"/>
      </dsp:txXfrm>
    </dsp:sp>
    <dsp:sp modelId="{A4CA71B9-ED26-4553-ABC3-DC5A02D52927}">
      <dsp:nvSpPr>
        <dsp:cNvPr id="0" name=""/>
        <dsp:cNvSpPr/>
      </dsp:nvSpPr>
      <dsp:spPr>
        <a:xfrm>
          <a:off x="1928823" y="1284555"/>
          <a:ext cx="4300545" cy="1220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Учебный план;</a:t>
          </a:r>
          <a:endParaRPr lang="ru-RU" sz="2800" kern="1200" dirty="0"/>
        </a:p>
      </dsp:txBody>
      <dsp:txXfrm>
        <a:off x="1928823" y="1284555"/>
        <a:ext cx="4300545" cy="1220968"/>
      </dsp:txXfrm>
    </dsp:sp>
    <dsp:sp modelId="{0C0358F3-BA04-437A-819F-AD241986EBF9}">
      <dsp:nvSpPr>
        <dsp:cNvPr id="0" name=""/>
        <dsp:cNvSpPr/>
      </dsp:nvSpPr>
      <dsp:spPr>
        <a:xfrm>
          <a:off x="1928823" y="2566573"/>
          <a:ext cx="4300545" cy="1220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Календарный учебный график;</a:t>
          </a:r>
          <a:endParaRPr lang="ru-RU" sz="2800" kern="1200" dirty="0"/>
        </a:p>
      </dsp:txBody>
      <dsp:txXfrm>
        <a:off x="1928823" y="2566573"/>
        <a:ext cx="4300545" cy="1220968"/>
      </dsp:txXfrm>
    </dsp:sp>
    <dsp:sp modelId="{2C34EFEE-DFC6-443B-A303-15C24467F753}">
      <dsp:nvSpPr>
        <dsp:cNvPr id="0" name=""/>
        <dsp:cNvSpPr/>
      </dsp:nvSpPr>
      <dsp:spPr>
        <a:xfrm>
          <a:off x="1928823" y="3848590"/>
          <a:ext cx="4300545" cy="1220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Взаимодействие с семьями воспитанников.</a:t>
          </a:r>
          <a:endParaRPr lang="ru-RU" sz="2700" kern="1200" dirty="0"/>
        </a:p>
      </dsp:txBody>
      <dsp:txXfrm>
        <a:off x="1928823" y="3848590"/>
        <a:ext cx="4300545" cy="12209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3991BF-9D60-4A4E-A110-DA0292BC0A9F}">
      <dsp:nvSpPr>
        <dsp:cNvPr id="0" name=""/>
        <dsp:cNvSpPr/>
      </dsp:nvSpPr>
      <dsp:spPr>
        <a:xfrm>
          <a:off x="4354338" y="2509629"/>
          <a:ext cx="2394272" cy="1139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506"/>
              </a:lnTo>
              <a:lnTo>
                <a:pt x="2394272" y="776506"/>
              </a:lnTo>
              <a:lnTo>
                <a:pt x="2394272" y="1139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2DCB1-1E3F-4FF3-B23E-FB140B4B0A64}">
      <dsp:nvSpPr>
        <dsp:cNvPr id="0" name=""/>
        <dsp:cNvSpPr/>
      </dsp:nvSpPr>
      <dsp:spPr>
        <a:xfrm>
          <a:off x="1960066" y="2509629"/>
          <a:ext cx="2394272" cy="1139456"/>
        </a:xfrm>
        <a:custGeom>
          <a:avLst/>
          <a:gdLst/>
          <a:ahLst/>
          <a:cxnLst/>
          <a:rect l="0" t="0" r="0" b="0"/>
          <a:pathLst>
            <a:path>
              <a:moveTo>
                <a:pt x="2394272" y="0"/>
              </a:moveTo>
              <a:lnTo>
                <a:pt x="2394272" y="776506"/>
              </a:lnTo>
              <a:lnTo>
                <a:pt x="0" y="776506"/>
              </a:lnTo>
              <a:lnTo>
                <a:pt x="0" y="1139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99E88-6BFC-492F-B7CD-55F7AB5DC91E}">
      <dsp:nvSpPr>
        <dsp:cNvPr id="0" name=""/>
        <dsp:cNvSpPr/>
      </dsp:nvSpPr>
      <dsp:spPr>
        <a:xfrm>
          <a:off x="2395388" y="21763"/>
          <a:ext cx="3917900" cy="24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AD327-11B5-4650-A1BF-CE9253005A80}">
      <dsp:nvSpPr>
        <dsp:cNvPr id="0" name=""/>
        <dsp:cNvSpPr/>
      </dsp:nvSpPr>
      <dsp:spPr>
        <a:xfrm>
          <a:off x="2830710" y="435319"/>
          <a:ext cx="3917900" cy="24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СОДЕРЖАНИЕ ОБРАЗОВАТЕЛЬНОЙ ПРОГРАММЫ</a:t>
          </a:r>
          <a:endParaRPr lang="ru-RU" sz="3200" kern="1200" dirty="0"/>
        </a:p>
      </dsp:txBody>
      <dsp:txXfrm>
        <a:off x="2830710" y="435319"/>
        <a:ext cx="3917900" cy="2487866"/>
      </dsp:txXfrm>
    </dsp:sp>
    <dsp:sp modelId="{33B74730-04E4-4DA9-BCE3-4C2EF2EC839B}">
      <dsp:nvSpPr>
        <dsp:cNvPr id="0" name=""/>
        <dsp:cNvSpPr/>
      </dsp:nvSpPr>
      <dsp:spPr>
        <a:xfrm>
          <a:off x="1116" y="3649085"/>
          <a:ext cx="3917900" cy="24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432CB-F020-4A44-B071-D6A78AAC99D2}">
      <dsp:nvSpPr>
        <dsp:cNvPr id="0" name=""/>
        <dsp:cNvSpPr/>
      </dsp:nvSpPr>
      <dsp:spPr>
        <a:xfrm>
          <a:off x="436438" y="4062642"/>
          <a:ext cx="3917900" cy="24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Календарно-тематическое планирование</a:t>
          </a:r>
          <a:endParaRPr lang="ru-RU" sz="3200" kern="1200" dirty="0"/>
        </a:p>
      </dsp:txBody>
      <dsp:txXfrm>
        <a:off x="436438" y="4062642"/>
        <a:ext cx="3917900" cy="2487866"/>
      </dsp:txXfrm>
    </dsp:sp>
    <dsp:sp modelId="{C9369954-8342-4F41-BBFE-119D4D50E440}">
      <dsp:nvSpPr>
        <dsp:cNvPr id="0" name=""/>
        <dsp:cNvSpPr/>
      </dsp:nvSpPr>
      <dsp:spPr>
        <a:xfrm>
          <a:off x="4789661" y="3649085"/>
          <a:ext cx="3917900" cy="2487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A7967-6168-4DA9-B6FC-3B09C34D26BC}">
      <dsp:nvSpPr>
        <dsp:cNvPr id="0" name=""/>
        <dsp:cNvSpPr/>
      </dsp:nvSpPr>
      <dsp:spPr>
        <a:xfrm>
          <a:off x="5224983" y="4062642"/>
          <a:ext cx="3917900" cy="2487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Перспективно-тематическое планирование</a:t>
          </a:r>
          <a:endParaRPr lang="ru-RU" sz="3200" kern="1200" dirty="0"/>
        </a:p>
      </dsp:txBody>
      <dsp:txXfrm>
        <a:off x="5224983" y="4062642"/>
        <a:ext cx="3917900" cy="2487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E47BB4-3E68-E74B-97C0-1067FBD53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AEF6815-D84D-784F-9D1E-8A81C8381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CA2EBE-99F3-FC4A-90AA-CB556B350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9F6DBF-AE10-014C-8E4A-02C6CD62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F6A688-0D07-CA46-A520-F9B7EAE2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AF8F8A5-A0C4-FE4C-A103-DB8532D85E8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260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B1CE78-2B89-EF42-8D5B-99635FC7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914127-21BD-F246-8083-C2F562838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DBEBF2-206C-F84C-B7FC-47E9CDD2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89BB30-A9EC-7148-9095-C2B2A553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D19B2D-4F63-2C43-A1D8-200E82BD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88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10844A7-6D76-5A42-9DC8-B80F5DA45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A66FB6-58FB-A64D-A3A6-C20186C34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A44913-F6E5-8747-95AD-AE2E08702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7E29A2-4288-4647-9D3D-AA54F770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707F81-F6F6-8642-836E-F20C79D6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65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7160D8-AB70-8042-9A91-25D68ED7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2B0BF5-D183-AF4A-AC65-E9476D2EF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3B7B6D-BB07-B644-8B8F-822A681E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C71DF1-7B3A-4F46-898E-CE890ECC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299E5B-D5DB-6B40-9705-1908B5C7E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073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367002-C1CF-AD44-95A5-CEF97D9C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27EC07-3CF6-A94E-AF12-F838374FF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CBF4E7-115B-4746-8981-4EC113BEE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892BC9-871A-2845-868A-3B32D76C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6ED723-5CEC-BF4E-A266-7F1691A3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433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B8A430-C0E1-924D-9A5F-9050CC94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EB8922-5B4E-5C45-9EF5-27B59C9C8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9F53DA3-5D0F-2C44-9FF3-3FC763354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8F86BA6-DDD7-1049-AF2C-4E006E55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472E47D-E906-2047-AA7E-FE731453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58020C-EC27-3F4F-B896-0AE8827F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29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C7D371-F842-9F45-8DCF-0AE1599C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A478D21-7ABB-6C47-AAEE-FB91BDD06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643F726-BF62-0D4D-8446-973E36237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6214565-6437-9A49-8EE5-DE4293923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DCDB87B-FC67-FB41-9767-67538233E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804A799-1079-EF4A-8720-A3B2E592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C81B470-F498-2046-901F-B2E9EDAC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D77859D-83F2-9B47-A5E2-6E6BA8D8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432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99D537-8E8A-B445-A250-381A546D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80B342B-BA2D-BD45-BAFA-956880DC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C9E2CDA-652B-5547-9A49-6B16B6AC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6526770-E8AC-2F4C-8825-F1E54AFF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781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C5DB650-588A-064E-8132-D351C8A5C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D924BAE-965D-3148-BBCE-F8797786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97244C9-8974-DB45-B26A-DE57B89F0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260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BC11CD-F26F-6241-AE67-6E5233605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8913FE-351A-6D40-AE86-8C1DCAACC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6B3C62-766C-5244-A9E0-8BF6F00A1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14F8AC-3C26-7249-9DCF-16EB87C04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139A2F-16A6-7343-A358-5CF1E3506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EA89E3-B6B4-DF44-B2B7-9EE7B2BF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535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78261E-7B03-9541-93F2-54C8AEB0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C39F9A1-EAF7-014E-AC8B-1926C05C9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CE03628-0BE1-414C-8DBA-61366AB1D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64B2C75-FB05-8C42-88F0-38CA8F5C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2AC2430-D472-7A4D-9B8F-42554F5B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3EDC6E-59AB-C746-AB47-8D6D750D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398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89BA3D3-1483-4144-9C72-A56D32FB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1739FD-A815-5840-94EA-D0D90D898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3AB137-293F-434C-B2D1-A913F6414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E8D4F9-E390-C04C-88F1-00B5AA4FE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0A1002-27F4-2E42-9BC2-0788C8BA2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A404BB3-4A3E-134A-875A-8AE017E7477B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337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14290"/>
            <a:ext cx="7143800" cy="457203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Дополнительная общеобразовательная </a:t>
            </a:r>
            <a:r>
              <a:rPr lang="ru-RU" sz="5400" b="1" dirty="0" err="1" smtClean="0"/>
              <a:t>общеразвивающая</a:t>
            </a:r>
            <a:r>
              <a:rPr lang="ru-RU" sz="5400" b="1" dirty="0" smtClean="0"/>
              <a:t> программа «Веселые шашки»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202238"/>
            <a:ext cx="6858000" cy="165576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Автор-составитель: ст.воспитатель </a:t>
            </a:r>
          </a:p>
          <a:p>
            <a:pPr algn="r"/>
            <a:r>
              <a:rPr lang="ru-RU" sz="3200" dirty="0" smtClean="0"/>
              <a:t>Никоненко Татьяна Станиславовна </a:t>
            </a:r>
            <a:endParaRPr lang="ru-RU" sz="3200" dirty="0"/>
          </a:p>
        </p:txBody>
      </p:sp>
      <p:pic>
        <p:nvPicPr>
          <p:cNvPr id="14341" name="Picture 5" descr="https://www.culture.ru/storage/images/c32da1e0-9775-5941-8440-40f6cd49fa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83964"/>
            <a:ext cx="2857488" cy="1874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5600716" cy="1325563"/>
          </a:xfrm>
        </p:spPr>
        <p:txBody>
          <a:bodyPr/>
          <a:lstStyle/>
          <a:p>
            <a:r>
              <a:rPr lang="ru-RU" b="1" dirty="0" smtClean="0"/>
              <a:t>Структура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643050"/>
            <a:ext cx="7886700" cy="4786345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 smtClean="0"/>
              <a:t>ПОЯСНИТЕЛЬНАЯ ЗАПИСКА</a:t>
            </a:r>
          </a:p>
          <a:p>
            <a:pPr lvl="0"/>
            <a:r>
              <a:rPr lang="ru-RU" sz="3200" dirty="0" smtClean="0"/>
              <a:t>УЧЕБНЫЙ ПЛАН И </a:t>
            </a:r>
            <a:r>
              <a:rPr lang="ru-RU" sz="3200" smtClean="0"/>
              <a:t>КАЛЕНДАРНО-УЧЕБНЫЙ ГРАФИК</a:t>
            </a:r>
            <a:endParaRPr lang="ru-RU" sz="3200" dirty="0" smtClean="0"/>
          </a:p>
          <a:p>
            <a:pPr lvl="0"/>
            <a:r>
              <a:rPr lang="ru-RU" sz="3200" dirty="0" smtClean="0"/>
              <a:t>СОДЕРЖАНИЕ ОБРАЗОВАТЕЛЬНОЙ ПРОГРАММЫ</a:t>
            </a:r>
          </a:p>
          <a:p>
            <a:pPr lvl="0"/>
            <a:r>
              <a:rPr lang="ru-RU" sz="3200" dirty="0" smtClean="0"/>
              <a:t>ОЖИДАЕМЫЕ РЕЗУЛЬТАТЫ ОСВОЕНИЯ ПРОГРАММЫ</a:t>
            </a:r>
          </a:p>
          <a:p>
            <a:pPr lvl="0"/>
            <a:r>
              <a:rPr lang="ru-RU" sz="3200" dirty="0" smtClean="0"/>
              <a:t>КОНТРОЛЬНО-ИЗМЕРИТЕЛЬНЫЕ МАТЕРИАЛЫ</a:t>
            </a:r>
          </a:p>
          <a:p>
            <a:r>
              <a:rPr lang="ru-RU" sz="3200" dirty="0" smtClean="0"/>
              <a:t>Список литературы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7886700" cy="5105441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sz="3900" b="1" dirty="0" smtClean="0"/>
              <a:t>Цель Программы</a:t>
            </a:r>
            <a:r>
              <a:rPr lang="ru-RU" sz="3900" dirty="0" smtClean="0"/>
              <a:t>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обучение основам шашечной игры, раскрытие интеллектуального и волевого потенциала личности обучающихся в процессе обучения игре в шашки.</a:t>
            </a:r>
          </a:p>
          <a:p>
            <a:pPr algn="ctr">
              <a:lnSpc>
                <a:spcPct val="200000"/>
              </a:lnSpc>
              <a:buNone/>
            </a:pPr>
            <a:endParaRPr lang="ru-RU" sz="39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357166"/>
            <a:ext cx="72866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b="1" dirty="0" smtClean="0"/>
              <a:t>ПОЯСНИТЕЛЬНАЯ ЗАПИСКА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92935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i="1" dirty="0" smtClean="0"/>
              <a:t>Обучающие:</a:t>
            </a:r>
            <a:endParaRPr lang="ru-RU" sz="3200" dirty="0" smtClean="0"/>
          </a:p>
          <a:p>
            <a:r>
              <a:rPr lang="ru-RU" dirty="0" smtClean="0"/>
              <a:t>-  познакомить с историей появления шашечной игры, шашечным кодексом;</a:t>
            </a:r>
          </a:p>
          <a:p>
            <a:r>
              <a:rPr lang="ru-RU" dirty="0" smtClean="0"/>
              <a:t>- помочь овладеть приемами тактики и стратегии игры в шашки;</a:t>
            </a:r>
          </a:p>
          <a:p>
            <a:r>
              <a:rPr lang="ru-RU" dirty="0" smtClean="0"/>
              <a:t>- обучить технике шашечной игры;</a:t>
            </a:r>
          </a:p>
          <a:p>
            <a:r>
              <a:rPr lang="ru-RU" dirty="0" smtClean="0"/>
              <a:t>- познакомить с терминологией, правилами, приемами, этапами игры в шашки;</a:t>
            </a:r>
          </a:p>
          <a:p>
            <a:r>
              <a:rPr lang="ru-RU" dirty="0" smtClean="0"/>
              <a:t>- обучить самостоятельно анализировать ситуацию, решать элементарные задачи;</a:t>
            </a:r>
          </a:p>
          <a:p>
            <a:r>
              <a:rPr lang="ru-RU" dirty="0" smtClean="0"/>
              <a:t>- обучить ориентировке на шашечной доске.</a:t>
            </a:r>
          </a:p>
          <a:p>
            <a:pPr>
              <a:buNone/>
            </a:pPr>
            <a:r>
              <a:rPr lang="ru-RU" sz="3200" b="1" i="1" dirty="0" smtClean="0"/>
              <a:t>Развивающие:</a:t>
            </a:r>
            <a:endParaRPr lang="ru-RU" sz="3200" dirty="0" smtClean="0"/>
          </a:p>
          <a:p>
            <a:r>
              <a:rPr lang="ru-RU" dirty="0" smtClean="0"/>
              <a:t>- стимулировать развитие психических процессов, логико-синтетического и аналитического мышления, внимания и памяти; </a:t>
            </a:r>
          </a:p>
          <a:p>
            <a:r>
              <a:rPr lang="ru-RU" dirty="0" smtClean="0"/>
              <a:t>- стимулировать познавательную и творческую активность воспитанников посредством включения их в различные виды соревновательной деятельности; </a:t>
            </a:r>
          </a:p>
          <a:p>
            <a:r>
              <a:rPr lang="ru-RU" dirty="0" smtClean="0"/>
              <a:t>- развивать волевые качества личности;</a:t>
            </a:r>
          </a:p>
          <a:p>
            <a:r>
              <a:rPr lang="ru-RU" dirty="0" smtClean="0"/>
              <a:t>- развивать умение ориентироваться на плоскости</a:t>
            </a:r>
          </a:p>
          <a:p>
            <a:pPr>
              <a:buNone/>
            </a:pPr>
            <a:r>
              <a:rPr lang="ru-RU" sz="3200" b="1" i="1" dirty="0" smtClean="0"/>
              <a:t>Воспитательные: </a:t>
            </a:r>
            <a:endParaRPr lang="ru-RU" sz="3200" dirty="0" smtClean="0"/>
          </a:p>
          <a:p>
            <a:r>
              <a:rPr lang="ru-RU" dirty="0" smtClean="0"/>
              <a:t>- воспитывать уважение к партнеру, умение владеть собой и добиваться цели; </a:t>
            </a:r>
          </a:p>
          <a:p>
            <a:r>
              <a:rPr lang="ru-RU" dirty="0" smtClean="0"/>
              <a:t>- сформировать спортивное поведение во время игры; </a:t>
            </a:r>
          </a:p>
          <a:p>
            <a:r>
              <a:rPr lang="ru-RU" dirty="0" smtClean="0"/>
              <a:t>- научить организовывать самостоятельно свой досуг;</a:t>
            </a:r>
          </a:p>
          <a:p>
            <a:r>
              <a:rPr lang="ru-RU" dirty="0" smtClean="0"/>
              <a:t>- поддерживать инициативность и целеустремленность обучающихся.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1429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Задачи Программы: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143932" cy="6858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Направленность Программы </a:t>
            </a:r>
            <a:r>
              <a:rPr lang="ru-RU" dirty="0" smtClean="0"/>
              <a:t>– физкультурно-спортивная</a:t>
            </a:r>
          </a:p>
          <a:p>
            <a:pPr algn="just"/>
            <a:r>
              <a:rPr lang="ru-RU" b="1" dirty="0" smtClean="0"/>
              <a:t>Сроки реализации </a:t>
            </a:r>
            <a:r>
              <a:rPr lang="ru-RU" dirty="0" smtClean="0"/>
              <a:t>– 1 год </a:t>
            </a:r>
            <a:r>
              <a:rPr lang="ru-RU" dirty="0" smtClean="0"/>
              <a:t> (8 месяцев)</a:t>
            </a:r>
            <a:endParaRPr lang="ru-RU" dirty="0" smtClean="0"/>
          </a:p>
          <a:p>
            <a:pPr algn="just"/>
            <a:r>
              <a:rPr lang="ru-RU" b="1" dirty="0" smtClean="0"/>
              <a:t>Категории обучающихся </a:t>
            </a:r>
            <a:r>
              <a:rPr lang="ru-RU" dirty="0" smtClean="0"/>
              <a:t>– дети </a:t>
            </a:r>
            <a:r>
              <a:rPr lang="ru-RU" dirty="0" smtClean="0"/>
              <a:t>5-8 </a:t>
            </a:r>
            <a:r>
              <a:rPr lang="ru-RU" dirty="0" smtClean="0"/>
              <a:t>лет</a:t>
            </a:r>
          </a:p>
          <a:p>
            <a:pPr algn="just"/>
            <a:r>
              <a:rPr lang="ru-RU" b="1" dirty="0" smtClean="0"/>
              <a:t>Количество обучающихся в группе</a:t>
            </a:r>
            <a:r>
              <a:rPr lang="ru-RU" dirty="0" smtClean="0"/>
              <a:t> </a:t>
            </a:r>
            <a:r>
              <a:rPr lang="ru-RU" smtClean="0"/>
              <a:t>– </a:t>
            </a:r>
            <a:r>
              <a:rPr lang="ru-RU" smtClean="0"/>
              <a:t>7-14 </a:t>
            </a:r>
            <a:r>
              <a:rPr lang="ru-RU" dirty="0" smtClean="0"/>
              <a:t>человек</a:t>
            </a:r>
          </a:p>
          <a:p>
            <a:pPr algn="just"/>
            <a:r>
              <a:rPr lang="ru-RU" b="1" dirty="0" smtClean="0"/>
              <a:t>Форма организации занятий </a:t>
            </a:r>
            <a:r>
              <a:rPr lang="ru-RU" dirty="0" smtClean="0"/>
              <a:t>– групповая, в парах</a:t>
            </a:r>
          </a:p>
          <a:p>
            <a:pPr algn="just"/>
            <a:r>
              <a:rPr lang="ru-RU" b="1" dirty="0" smtClean="0"/>
              <a:t>Формы проведения занятий:</a:t>
            </a:r>
            <a:r>
              <a:rPr lang="ru-RU" dirty="0" smtClean="0"/>
              <a:t> беседа, просмотр видеоматериалов, дидактические игры, игры в парах, решение задач, викторина, учебный турнир, тренировочные игры</a:t>
            </a:r>
          </a:p>
          <a:p>
            <a:r>
              <a:rPr lang="ru-RU" b="1" dirty="0" smtClean="0"/>
              <a:t>Методы проведения занятий: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словесный: рассказ, беседа, объяснение;</a:t>
            </a:r>
          </a:p>
          <a:p>
            <a:pPr>
              <a:buNone/>
            </a:pPr>
            <a:r>
              <a:rPr lang="ru-RU" dirty="0" smtClean="0"/>
              <a:t>- наглядный: иллюстрация примерами, демонстрация позиций на доске;</a:t>
            </a:r>
          </a:p>
          <a:p>
            <a:pPr>
              <a:buNone/>
            </a:pPr>
            <a:r>
              <a:rPr lang="ru-RU" dirty="0" smtClean="0"/>
              <a:t>- практический: упражнение, тренинг, решение шашечных концовок, задач, этюдов, соревнования, работа над ошибками.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886700" cy="113504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УЧЕБНЫЙ ПЛАН И КАЛЕНДАРНО-УЧЕБНЫЙ ГРАФИК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28650" y="1500174"/>
          <a:ext cx="815819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0"/>
          <a:ext cx="91440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886700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ОЖИДАЕМЫЕ РЕЗУЛЬТАТЫ ОСВОЕНИЯ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78645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К концу обучения дети должны знать:</a:t>
            </a:r>
            <a:endParaRPr lang="ru-RU" dirty="0" smtClean="0"/>
          </a:p>
          <a:p>
            <a:pPr lvl="0"/>
            <a:r>
              <a:rPr lang="ru-RU" dirty="0" smtClean="0"/>
              <a:t>Историю возникновения и развития шашек;</a:t>
            </a:r>
          </a:p>
          <a:p>
            <a:pPr lvl="0"/>
            <a:r>
              <a:rPr lang="ru-RU" dirty="0" smtClean="0"/>
              <a:t>Шашечные термины: белое и черное поле, горизонталь, вертикаль, диагональ, центр, партнеры, начальное положение, </a:t>
            </a:r>
            <a:r>
              <a:rPr lang="ru-RU" dirty="0" err="1" smtClean="0"/>
              <a:t>дамочные</a:t>
            </a:r>
            <a:r>
              <a:rPr lang="ru-RU" dirty="0" smtClean="0"/>
              <a:t> поля, белые, черные, взятие, ход, победа, поражение, ничья, блокировка, дамка, рубить, главная дорога;</a:t>
            </a:r>
          </a:p>
          <a:p>
            <a:pPr lvl="0"/>
            <a:r>
              <a:rPr lang="ru-RU" dirty="0" smtClean="0"/>
              <a:t>Правила и стадии игры в шашки;</a:t>
            </a:r>
          </a:p>
          <a:p>
            <a:pPr lvl="0"/>
            <a:r>
              <a:rPr lang="ru-RU" dirty="0" smtClean="0"/>
              <a:t>Название и порядок следования восьми первых цифр и букв латинского алфавита;</a:t>
            </a:r>
          </a:p>
          <a:p>
            <a:pPr lvl="0"/>
            <a:r>
              <a:rPr lang="ru-RU" dirty="0" smtClean="0"/>
              <a:t>Ходы и удары шашек и дамок, их отличия.</a:t>
            </a:r>
          </a:p>
          <a:p>
            <a:pPr>
              <a:buNone/>
            </a:pPr>
            <a:r>
              <a:rPr lang="ru-RU" b="1" i="1" dirty="0" smtClean="0"/>
              <a:t>К концу обучения дети должны уметь:</a:t>
            </a:r>
            <a:endParaRPr lang="ru-RU" dirty="0" smtClean="0"/>
          </a:p>
          <a:p>
            <a:pPr lvl="0"/>
            <a:r>
              <a:rPr lang="ru-RU" dirty="0" smtClean="0"/>
              <a:t>Ориентироваться на шашечной доске;</a:t>
            </a:r>
          </a:p>
          <a:p>
            <a:pPr lvl="0"/>
            <a:r>
              <a:rPr lang="ru-RU" dirty="0" smtClean="0"/>
              <a:t>Правильно помещать шашечную доску между партнерами;</a:t>
            </a:r>
          </a:p>
          <a:p>
            <a:pPr lvl="0"/>
            <a:r>
              <a:rPr lang="ru-RU" dirty="0" smtClean="0"/>
              <a:t>Правильно расставлять шашки перед игрой;</a:t>
            </a:r>
          </a:p>
          <a:p>
            <a:pPr lvl="0"/>
            <a:r>
              <a:rPr lang="ru-RU" dirty="0" smtClean="0"/>
              <a:t>Различать горизонталь, вертикаль, диагональ;</a:t>
            </a:r>
          </a:p>
          <a:p>
            <a:pPr lvl="0"/>
            <a:r>
              <a:rPr lang="ru-RU" dirty="0" smtClean="0"/>
              <a:t>Следить за ходами противника, поправлять в случае нарушения правил;</a:t>
            </a:r>
          </a:p>
          <a:p>
            <a:pPr lvl="0"/>
            <a:r>
              <a:rPr lang="ru-RU" dirty="0" smtClean="0"/>
              <a:t>Решать элементарные задачи в два хода;</a:t>
            </a:r>
          </a:p>
          <a:p>
            <a:pPr lvl="0"/>
            <a:r>
              <a:rPr lang="ru-RU" dirty="0" smtClean="0"/>
              <a:t>Играть по правилам шашками и дамками;</a:t>
            </a:r>
          </a:p>
          <a:p>
            <a:pPr lvl="0"/>
            <a:r>
              <a:rPr lang="ru-RU" dirty="0" smtClean="0"/>
              <a:t>Применять знания на практике и организовать свой досуг.</a:t>
            </a:r>
          </a:p>
          <a:p>
            <a:endParaRPr lang="ru-RU" dirty="0"/>
          </a:p>
        </p:txBody>
      </p:sp>
      <p:pic>
        <p:nvPicPr>
          <p:cNvPr id="2052" name="Picture 4" descr="https://main-cdn.goods.ru/big2/hlr-system/-1/21/52/58/83/16/23/100024701406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286124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КОНТОРОЛЬНО-ИЗМЕРИТЕЛЬНЫЕ МАТЕРИАЛЫ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86808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i="1" dirty="0" smtClean="0"/>
              <a:t>Методы диагностики: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- Наблюдение за деятельностью детей во время проведения занятий;</a:t>
            </a:r>
          </a:p>
          <a:p>
            <a:pPr>
              <a:buNone/>
            </a:pPr>
            <a:r>
              <a:rPr lang="ru-RU" sz="3200" dirty="0" smtClean="0"/>
              <a:t>- Выполнение детьми практического материала;</a:t>
            </a:r>
          </a:p>
          <a:p>
            <a:pPr>
              <a:buFontTx/>
              <a:buChar char="-"/>
            </a:pPr>
            <a:r>
              <a:rPr lang="ru-RU" sz="3200" dirty="0" smtClean="0"/>
              <a:t>Опрос родителей ребенка и проведение беседы с ними по применению игровых навыков и приемов дома. </a:t>
            </a:r>
          </a:p>
          <a:p>
            <a:pPr>
              <a:buNone/>
            </a:pPr>
            <a:r>
              <a:rPr lang="ru-RU" sz="3200" dirty="0" smtClean="0"/>
              <a:t>-  Диагностика </a:t>
            </a:r>
            <a:r>
              <a:rPr lang="ru-RU" sz="3200" dirty="0" err="1" smtClean="0"/>
              <a:t>сформированности</a:t>
            </a:r>
            <a:r>
              <a:rPr lang="ru-RU" sz="3200" dirty="0" smtClean="0"/>
              <a:t> умения детей играть в шашки Давыдовой Т.Г., </a:t>
            </a:r>
            <a:r>
              <a:rPr lang="ru-RU" sz="3200" dirty="0" err="1" smtClean="0"/>
              <a:t>Атаяна</a:t>
            </a:r>
            <a:r>
              <a:rPr lang="ru-RU" sz="3200" dirty="0" smtClean="0"/>
              <a:t> Г.М.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powerpointbase.com-1013</Template>
  <TotalTime>38</TotalTime>
  <Words>407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Дополнительная общеобразовательная общеразвивающая программа «Веселые шашки»</vt:lpstr>
      <vt:lpstr>Структура Программы</vt:lpstr>
      <vt:lpstr>Слайд 3</vt:lpstr>
      <vt:lpstr>Слайд 4</vt:lpstr>
      <vt:lpstr>Слайд 5</vt:lpstr>
      <vt:lpstr>УЧЕБНЫЙ ПЛАН И КАЛЕНДАРНО-УЧЕБНЫЙ ГРАФИК </vt:lpstr>
      <vt:lpstr>Слайд 7</vt:lpstr>
      <vt:lpstr>ОЖИДАЕМЫЕ РЕЗУЛЬТАТЫ ОСВОЕНИЯ ПРОГРАММЫ </vt:lpstr>
      <vt:lpstr>КОНТОРОЛЬНО-ИЗМЕРИТЕЛЬНЫЕ МАТЕРИАЛЫ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2022-04-22T11:55:43Z</dcterms:created>
  <dcterms:modified xsi:type="dcterms:W3CDTF">2022-05-19T11:18:15Z</dcterms:modified>
</cp:coreProperties>
</file>