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24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5C3DC-5E9B-4D1F-8F32-500788206AE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4558-FAD9-4A1B-8B80-7ED1BF93B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4558-FAD9-4A1B-8B80-7ED1BF93BD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dos de colores para laptops y netbooks de niñas y niño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241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7704856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МДОУ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Детскиий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сад №105» Белоусова Оксана Анатольевна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2w6miwP-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68760"/>
            <a:ext cx="6858000" cy="345638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80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Перчаточные куклы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Перчаточные куклы традиционно используются для детских кукольных театров, различных инсценировок, изображений сказок.</a:t>
            </a:r>
            <a:endParaRPr lang="ru-RU" sz="28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vtQ4PJ1cs3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2160000" cy="2160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 descr="jSYz3lBlCNI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01008"/>
            <a:ext cx="2160000" cy="2160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Рисунок 7" descr="VD19aaHXotw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501008"/>
            <a:ext cx="2160000" cy="216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5056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«Бибабо»</a:t>
            </a:r>
            <a:r>
              <a:rPr lang="ru-RU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помогает духовно развиваться;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помогает говорить о своих  переживаниях, тревогах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радостях, поскольку дети полностью отождествляют себя 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куклой;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развивает речь.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KRQ-jOnVcs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573016"/>
            <a:ext cx="4464496" cy="295232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90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применяться в различных формах:  как в групповой так и в  индивидуальной работе.</a:t>
            </a:r>
          </a:p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  может быть специально написан для данной ситуации или подобран по темам учебных программ.</a:t>
            </a:r>
          </a:p>
          <a:p>
            <a:endParaRPr lang="ru-RU" sz="3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573015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«Было бы здорово, если 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в каждом городе был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свой «кукольный домик»,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куда смогут приходить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дети и взрослые, вместе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создавать кукол, сочинять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сказки, учиться слышать и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понимать друг друга и окружающий мир…»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                                                  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        </a:t>
            </a:r>
            <a:r>
              <a:rPr lang="ru-RU" sz="1600" b="1" i="1" dirty="0" smtClean="0">
                <a:solidFill>
                  <a:srgbClr val="7030A0"/>
                </a:solidFill>
              </a:rPr>
              <a:t>                         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</a:rPr>
              <a:t>Л.Войцехович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использовании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куклотерапии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развитии речи создаётся коммуникативная направленность каждого слова и высказывания ребёнка, происходит совершенствование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лексико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грамматических средств языка, звуковой стороны речи в сфере произношения, восприятия и выразительности, развитие диалогической и монологической речи, возникает взаимосвязь зрительного, слухового и моторного анализаторов. Вместе с тем, на занятиях создаётся благоприятная психологическая атмосфера, обогащение эмоционально – чувственной сферы ребёнка, а также приобщение детей к творчеству.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Таким образом,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куклотерапия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- это не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только психотерапевтический метод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снятия стрессов, тревожности, лечение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страхов, развития мышления, памяти,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внимания, воображения,  но еще и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прекрасное средство для коррекции и   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развития речи у детей дошкольного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возраста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Самое главное, нужно быть очень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 чутким педагогом, чтобы не навредить.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dos de colores para laptops y netbooks de niñas y niño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ostrov-ekb.ru/down/razviv/teatr.jpg?id=13318737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60848"/>
            <a:ext cx="489654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424936" cy="484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Куклотерапия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это метод комплексного воздействия на детей для обогащения и закрепления знаний, которые мы преподносим в разных видах деятельности.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Куклотерапия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– это раздел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арт-терапии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, использующий в качестве основного приёма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психокоррекционного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 воздействия куклу, как промежуточный объект взаимодействия ребёнка и взрослого.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Куклотерапия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как метод основан на процессах общения ребенка с любимым героем мультфильма, сказки или любимой игрушкой. Ребенок, познавая реальный мир, его социальные связи и отношения, активно проецирует воспринимаемый опыт в специфическую игровую ситуацию. Основным объектом такой социальной проекции  являются куклы. По мере разворачивания сюжета эмоциональное напряжение ребенка сменяется поведенческими эмоциональными реакциями и снятием нервно-психического напряжения.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Игра с куклой — это тот мир реальности, в котором живет ребенок.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    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Куклотерапия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 позволяет объединить интересы ребенка и коррекционные задачи педагога, дает возможность самого естественного и безболезненного вмешательства взрослого в психику ребенка с целью ее коррекции или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психопрофилактики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Коррекционно-воспитательные 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82341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Развивать познавательную сферу ребенка.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Развивать эмоционально-волевую сферу.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Формировать коммуникативные навыки.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Обогащать представления об окружающем мире.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Развивать двигательную сферу, в том числе мелкую моторику.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Активизировать и развивать речь.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Корректировать отношения в системе ребенок-родитель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куклотерапии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68761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000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Коммуникативная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формирование эмоционального контакта детей в коллективе.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ts val="1000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Релаксационная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снятие эмоционального перенапряжения.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ts val="1000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Воспитательная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проявлений личности в игровых моделях жизненных ситуаций.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ts val="1000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развитие психических процессов (памяти, внимания, восприятия и т. д.), моторики.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ts val="1000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Обучающая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обогащение информацией об окружающем мире.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Что  же даёт </a:t>
            </a:r>
            <a:r>
              <a:rPr lang="ru-RU" sz="28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тренинг, раскрепощающий застенчивых и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аутичных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Symbol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-лучший способ проиграть и проработать конфликтные ситуации в семье и не только в ней,</a:t>
            </a:r>
          </a:p>
          <a:p>
            <a:pPr algn="just">
              <a:buFont typeface="Symbol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-формулирование и «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отрепетирование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сценариев, образов своего желаемого будущего,</a:t>
            </a:r>
          </a:p>
          <a:p>
            <a:pPr algn="just">
              <a:buFont typeface="Symbol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-тренинг по умению «держать себя в руках» (навык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>
              <a:buFont typeface="Symbol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-тренинг по вырабатыванию навыков адекватного выражения собственных чувств.</a:t>
            </a:r>
          </a:p>
          <a:p>
            <a:pPr algn="just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И не только это...   </a:t>
            </a:r>
            <a:r>
              <a:rPr lang="ru-RU" sz="28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– лечит.</a:t>
            </a:r>
            <a:r>
              <a:rPr lang="ru-RU" sz="28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dos de colores para laptops y netbooks de niñas y niño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куклотерапии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используются такие варианты кукол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куклы,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куклы - марионетки,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теневые куклы,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веревочные куклы,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плоскостные куклы,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перчаточные куклы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anypsy.ru/sites/default/files/images/kuklotera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2909207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куклы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простым вариантом пальчиковых кукол являются шарики, на которых нарисованы различные выражения лиц, различные персонажи. Пальчиковые куклы могут также изготавливаться из плотного картона в виде небольших цилиндров, размер которых подбирается по размеру пальцев ребенка.</a:t>
            </a:r>
            <a:endParaRPr lang="ru-RU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g4.searchmasterclass.net/uploads/posts/2013-06-21/image_837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808312" cy="2376264"/>
          </a:xfrm>
          <a:prstGeom prst="ellipse">
            <a:avLst/>
          </a:prstGeom>
          <a:ln w="63500" cap="rnd">
            <a:solidFill>
              <a:srgbClr val="F90B0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JnYB_nQh9qg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2160000" cy="216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Куклы - марионетки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75000"/>
            </a:pPr>
            <a:r>
              <a:rPr lang="ru-RU" sz="2400" b="1" i="1" dirty="0" smtClean="0">
                <a:solidFill>
                  <a:srgbClr val="00B050"/>
                </a:solidFill>
              </a:rPr>
              <a:t>Такая кукла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ru-RU" sz="2400" b="1" i="1" dirty="0" smtClean="0">
                <a:solidFill>
                  <a:srgbClr val="00B050"/>
                </a:solidFill>
              </a:rPr>
              <a:t> из головы и платья с вшитыми рукавами, она очень проста в управлении: одна нить служит для управления головой, другая — руками. Кукла может иметь одно лицо или сменные лица (что позволяет ребенку моделировать различные эмоции), а может быть без лица (что позволяет ребенку фантазировать — в каком настроении находится герой куклы).</a:t>
            </a:r>
          </a:p>
        </p:txBody>
      </p:sp>
      <p:pic>
        <p:nvPicPr>
          <p:cNvPr id="6" name="Рисунок 5" descr="http://zak-zak.ru/files/uploads/teatr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3528392" cy="19812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Zf2zSBESiUo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437112"/>
            <a:ext cx="2160000" cy="2160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dos de colores para laptops y netbooks de niñas y niñ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Плоскостные  куклы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1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Плоскостная кукла представляет собой модель куклы, вырезанной из плотного картона или тонкой фанеры. Как правило, руки куклы крепятся на шарнирах или на кнопках и являются свободно двигающимися. Такого рода куклы используются для работы с детьми, у которых имеются проблемы в общении, поведении, с нарушением образа </a:t>
            </a:r>
            <a:r>
              <a:rPr lang="ru-RU" sz="24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24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Такая кукла может иметь сменный набор выражений лица, которые соответствуют различным эмоциональным состояниям.</a:t>
            </a:r>
            <a:endParaRPr lang="ru-RU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100-bal.ru/pars_docs/refs/219/218420/218420_html_5e84cd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28651"/>
            <a:ext cx="2143140" cy="24293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mNiYW4ojQYA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698000"/>
            <a:ext cx="2160000" cy="216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Рисунок 8" descr="VjHaNjhiKFQ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98000"/>
            <a:ext cx="2160000" cy="2160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655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КУКЛОТЕРАПИЯ</vt:lpstr>
      <vt:lpstr>Презентация PowerPoint</vt:lpstr>
      <vt:lpstr>Коррекционно-воспитательные задачи:</vt:lpstr>
      <vt:lpstr>Функции куклотерапии</vt:lpstr>
      <vt:lpstr>Презентация PowerPoint</vt:lpstr>
      <vt:lpstr>В куклотерапии используются такие варианты кукол</vt:lpstr>
      <vt:lpstr>Пальчиковые куклы</vt:lpstr>
      <vt:lpstr>Куклы - марионетки</vt:lpstr>
      <vt:lpstr>Плоскостные  куклы</vt:lpstr>
      <vt:lpstr>Перчаточные куклы</vt:lpstr>
      <vt:lpstr>Кукла «Бибабо»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Куклотерапия</dc:title>
  <dc:creator>user</dc:creator>
  <cp:lastModifiedBy>Оксана</cp:lastModifiedBy>
  <cp:revision>18</cp:revision>
  <dcterms:created xsi:type="dcterms:W3CDTF">2021-03-18T14:55:00Z</dcterms:created>
  <dcterms:modified xsi:type="dcterms:W3CDTF">2023-02-02T07:02:36Z</dcterms:modified>
</cp:coreProperties>
</file>