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573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9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9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3419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27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652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15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860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04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08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2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0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08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89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9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49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55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0FA0C3-03E4-4B80-8196-016608B9613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C0A680-1EF2-4467-AD4F-A2E7E9FDE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222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8" Target="../media/image44.jpeg" Type="http://schemas.openxmlformats.org/officeDocument/2006/relationships/image"/><Relationship Id="rId3" Target="../media/image39.jpeg" Type="http://schemas.openxmlformats.org/officeDocument/2006/relationships/image"/><Relationship Id="rId7" Target="../media/image43.jpe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42.jpeg" Type="http://schemas.openxmlformats.org/officeDocument/2006/relationships/image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47.jpe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49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pn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pn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22.jpeg" Type="http://schemas.openxmlformats.org/officeDocument/2006/relationships/image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32.jpeg" Type="http://schemas.openxmlformats.org/officeDocument/2006/relationships/image"/><Relationship Id="rId3" Target="../media/image27.jpeg" Type="http://schemas.openxmlformats.org/officeDocument/2006/relationships/image"/><Relationship Id="rId7" Target="../media/image31.jpe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38.jpeg" Type="http://schemas.openxmlformats.org/officeDocument/2006/relationships/image"/><Relationship Id="rId3" Target="../media/image33.jpeg" Type="http://schemas.openxmlformats.org/officeDocument/2006/relationships/image"/><Relationship Id="rId7" Target="../media/image37.jpe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36.jpeg" Type="http://schemas.openxmlformats.org/officeDocument/2006/relationships/image"/><Relationship Id="rId5" Target="../media/image35.jpeg" Type="http://schemas.openxmlformats.org/officeDocument/2006/relationships/image"/><Relationship Id="rId4" Target="../media/image34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8548"/>
            <a:ext cx="9144000" cy="303414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МДОУ «Детский сад №105»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Мир, который я люблю</a:t>
            </a:r>
            <a:endParaRPr lang="ru-RU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782291"/>
            <a:ext cx="10634952" cy="200890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Подготовила воспитатель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одготовительной группы №11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Бадаева О.М.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1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4822" y="216001"/>
            <a:ext cx="2840982" cy="2217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8823" y="127307"/>
            <a:ext cx="3324922" cy="2279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49532" y="2927791"/>
            <a:ext cx="3492933" cy="2234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9651" y="2204821"/>
            <a:ext cx="3341976" cy="2448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95804" y="216001"/>
            <a:ext cx="3532909" cy="22190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820494" y="2927791"/>
            <a:ext cx="3283528" cy="22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4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2" y="27708"/>
            <a:ext cx="10216139" cy="8484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Моя семья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66838" y="27708"/>
            <a:ext cx="4038858" cy="2684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49127" y="2711895"/>
            <a:ext cx="4593071" cy="2803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8582" y="876135"/>
            <a:ext cx="4710545" cy="32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4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1526" y="1011381"/>
            <a:ext cx="5300953" cy="3643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4533" y="581891"/>
            <a:ext cx="5328625" cy="40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61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394" y="457200"/>
            <a:ext cx="8534400" cy="551410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Дорогие ребята!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Приглашаю вас поучаствовать в конкурсе рисунков на тему: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- мир моего воображения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- весна в любимом городе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- моя семья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>
                <a:solidFill>
                  <a:schemeClr val="bg1"/>
                </a:solidFill>
              </a:rPr>
              <a:t/>
            </a:r>
            <a:br>
              <a:rPr lang="ru-RU" sz="2800" i="1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ждём ваших работ!!!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52401"/>
            <a:ext cx="10801207" cy="5680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Моя Родина – Ярославль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3880" y="4285335"/>
            <a:ext cx="4140167" cy="2456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029" y="2007504"/>
            <a:ext cx="4165023" cy="2164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71097" y="4347594"/>
            <a:ext cx="4054181" cy="2398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40951" y="2007504"/>
            <a:ext cx="4139908" cy="23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4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40711" y="4084571"/>
            <a:ext cx="3754582" cy="2634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8529" y="3048508"/>
            <a:ext cx="3643744" cy="26824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5744" y="2042285"/>
            <a:ext cx="3744347" cy="27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72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7708"/>
            <a:ext cx="12192000" cy="68302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559" y="0"/>
            <a:ext cx="10260880" cy="10945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Природа ярославского края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глазами художников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923114"/>
            <a:ext cx="9218613" cy="754777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600" b="1" dirty="0" smtClean="0">
                <a:solidFill>
                  <a:schemeClr val="bg1"/>
                </a:solidFill>
              </a:rPr>
              <a:t>Вячеслав </a:t>
            </a:r>
            <a:r>
              <a:rPr lang="ru-RU" sz="2600" b="1" dirty="0" err="1" smtClean="0">
                <a:solidFill>
                  <a:schemeClr val="bg1"/>
                </a:solidFill>
              </a:rPr>
              <a:t>Палачёв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094510"/>
            <a:ext cx="5026292" cy="3048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9540" y="1094509"/>
            <a:ext cx="4355300" cy="3048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0002" y="4143376"/>
            <a:ext cx="4459076" cy="26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6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57" y="-17638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-296"/>
            <a:ext cx="10676516" cy="9701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Игорь прищепа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726714"/>
            <a:ext cx="6144347" cy="32096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15689" y="3438646"/>
            <a:ext cx="5252748" cy="32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9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38488" y="841521"/>
            <a:ext cx="3815339" cy="2396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685" y="1"/>
            <a:ext cx="8534400" cy="10050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природа Глазами детей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4104" y="935181"/>
            <a:ext cx="4793672" cy="249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48382" y="3055203"/>
            <a:ext cx="4208609" cy="2423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46158" y="2805261"/>
            <a:ext cx="4223394" cy="26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5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6327" y="231720"/>
            <a:ext cx="4548909" cy="2459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1613" y="2759024"/>
            <a:ext cx="3665789" cy="2754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62258" y="783611"/>
            <a:ext cx="4295414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35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449" y="105583"/>
            <a:ext cx="9415212" cy="7219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Животные ярославского края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249" y="827560"/>
            <a:ext cx="3296796" cy="2026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1743" y="3157187"/>
            <a:ext cx="3137525" cy="2313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36483" y="827560"/>
            <a:ext cx="2892934" cy="19058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12971" y="827560"/>
            <a:ext cx="3088551" cy="20269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79268" y="3157187"/>
            <a:ext cx="3110875" cy="23137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736483" y="2705831"/>
            <a:ext cx="2909318" cy="20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8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828" y="363536"/>
            <a:ext cx="4131771" cy="2164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19934" y="162864"/>
            <a:ext cx="3650603" cy="1402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67341" y="3559587"/>
            <a:ext cx="3456222" cy="2056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2828" y="2528456"/>
            <a:ext cx="4131771" cy="2355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19933" y="1445996"/>
            <a:ext cx="3650603" cy="1925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373385" y="3559587"/>
            <a:ext cx="3450269" cy="20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0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255</TotalTime>
  <Words>39</Words>
  <Application>Microsoft Office PowerPoint</Application>
  <PresentationFormat>Произвольный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МДОУ «Детский сад №105»   Мир, который я люблю</vt:lpstr>
      <vt:lpstr>Моя Родина – Ярославль</vt:lpstr>
      <vt:lpstr>Слайд 3</vt:lpstr>
      <vt:lpstr>Природа ярославского края  глазами художников</vt:lpstr>
      <vt:lpstr>Игорь прищепа</vt:lpstr>
      <vt:lpstr> природа Глазами детей</vt:lpstr>
      <vt:lpstr>Слайд 7</vt:lpstr>
      <vt:lpstr>Животные ярославского края</vt:lpstr>
      <vt:lpstr>Слайд 9</vt:lpstr>
      <vt:lpstr>Слайд 10</vt:lpstr>
      <vt:lpstr>Моя семья</vt:lpstr>
      <vt:lpstr>Слайд 12</vt:lpstr>
      <vt:lpstr>Дорогие ребята!  Приглашаю вас поучаствовать в конкурсе рисунков на тему: - мир моего воображения - весна в любимом городе - моя семья  ждём ваших работ!!!</vt:lpstr>
    </vt:vector>
  </TitlesOfParts>
  <Company>ООО "МК"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№105»   Мир, который я люблю</dc:title>
  <dc:creator>admin</dc:creator>
  <cp:lastModifiedBy>User</cp:lastModifiedBy>
  <cp:revision>23</cp:revision>
  <dcterms:created xsi:type="dcterms:W3CDTF">2021-03-28T04:32:23Z</dcterms:created>
  <dcterms:modified xsi:type="dcterms:W3CDTF">2022-01-13T09:03:29Z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1082422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