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6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58" r:id="rId12"/>
    <p:sldId id="259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60093"/>
    <a:srgbClr val="17C344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38" autoAdjust="0"/>
    <p:restoredTop sz="94686" autoAdjust="0"/>
  </p:normalViewPr>
  <p:slideViewPr>
    <p:cSldViewPr>
      <p:cViewPr>
        <p:scale>
          <a:sx n="62" d="100"/>
          <a:sy n="62" d="100"/>
        </p:scale>
        <p:origin x="-99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CD830B-648A-4B3B-A173-6D3E0557ACCA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5B6FB9-2C65-462C-8A5C-1BD9C15C3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50EB-17E3-4710-BFCC-11EEFC26BD42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E566-04E3-4BA1-9275-653D5A745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78F5-3E05-4450-848C-7226FC71C35B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A7A4-343D-4683-8B72-DE8A755F6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25E5-DBAF-4100-9B4C-8CF90A885DD8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2E3E-033B-49EC-88F6-9A030DD2B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98DF-F5CB-4396-B9AF-FC8060B90605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77A5-5A0F-4B84-9293-94B14330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A3BF-1FDB-46BC-864F-98E454468892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C07F-D893-4B24-A032-4D3D98A3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7AF2-6106-4E05-9720-4F38ED53CE36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68BC-B157-48CF-A111-6B2C3829E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494D-F1C2-4836-BF8D-3089BA02F34D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3C0B-3308-4290-8777-F3C71E617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7ACA-CE54-4E5B-A0CE-D78189CC0738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9DFA-36CF-4BFB-B9BB-831EAA3CD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5F2E-5468-471E-8D67-E608F5188D28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BE31-9B7A-4BD3-8E2B-DFD5001B1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5A48-8828-4D81-960C-64C7ED3B85A8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ED5B-6D52-49BF-AE34-908BF258E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0285-442F-4E78-99F8-C1EB0CC4400F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FAB0-0EC1-41AE-AF11-5B14A6BC7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05B449-05C0-48A1-ADCC-1955D115E188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57198-293C-4464-9203-65BFB661F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4" r:id="rId9"/>
    <p:sldLayoutId id="2147483742" r:id="rId10"/>
    <p:sldLayoutId id="2147483743" r:id="rId11"/>
  </p:sldLayoutIdLst>
  <p:transition spd="med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езентация\слайд 1 Бо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8648"/>
            <a:ext cx="4714908" cy="633911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 descr="нагретый-мед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26206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692692611701d54ea3c7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15888"/>
            <a:ext cx="11874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42897" y="1687502"/>
            <a:ext cx="842968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мир 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полезных продуктов».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571480"/>
            <a:ext cx="607223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kern="10" dirty="0" err="1">
                <a:ln/>
                <a:solidFill>
                  <a:srgbClr val="00FF00"/>
                </a:solidFill>
                <a:latin typeface="Impact"/>
              </a:rPr>
              <a:t>Мультимедийная</a:t>
            </a:r>
            <a:r>
              <a:rPr lang="ru-RU" sz="4400" b="1" kern="10" dirty="0">
                <a:ln/>
                <a:solidFill>
                  <a:srgbClr val="00FF00"/>
                </a:solidFill>
                <a:latin typeface="Impact"/>
              </a:rPr>
              <a:t> игра:</a:t>
            </a:r>
            <a:endParaRPr lang="ru-RU" sz="4400" b="1" dirty="0">
              <a:ln/>
              <a:solidFill>
                <a:srgbClr val="00FF00"/>
              </a:solidFill>
            </a:endParaRPr>
          </a:p>
        </p:txBody>
      </p:sp>
      <p:pic>
        <p:nvPicPr>
          <p:cNvPr id="10242" name="Picture 2" descr="C:\Users\zzzzet\Desktop\картинки\ovosje-642x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500563"/>
            <a:ext cx="3429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zzzzet\Desktop\картинки\interesnye_fakty_o_zuba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2214563"/>
            <a:ext cx="135731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zzzzet\Desktop\картинки\1345453401_bxeoqkh5f9gmfr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786063"/>
            <a:ext cx="13954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zzzzet\Desktop\картинки\2d1e0dc9bf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4714875"/>
            <a:ext cx="17145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zzzzet\Desktop\картинки\51ff1bf463e4aea94d1d9cce067165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071563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Users\zzzzet\Desktop\картинки\chocolatessecrethealthbenefitsaf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2857500"/>
            <a:ext cx="1476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zzzzet\Desktop\картинки\tvorog_got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714375"/>
            <a:ext cx="17859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zzzzet\Desktop\картинки\ad91519514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25" y="4786313"/>
            <a:ext cx="17859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zzzzet\Desktop\картинки\productimage-picture-00016414-116151_jpg_620x620_q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8" y="285750"/>
            <a:ext cx="13922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zzzzet\Desktop\картинки\0_7d5e7_d356665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149725"/>
            <a:ext cx="1571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zzzzet\Desktop\картинки\-va74ZETKk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zzzzet\Desktop\картинки\5352-620x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437063"/>
            <a:ext cx="211931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zzzzet\Desktop\картинки\1316234760_osen-koka-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4714875"/>
            <a:ext cx="16700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zzzzet\Desktop\картинки\4-851709014c08da9caef1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142875"/>
            <a:ext cx="2667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zzzzet\Desktop\картинки\zagotovki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1557338"/>
            <a:ext cx="21066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zzzzet\Desktop\картинки\nin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13" y="2500313"/>
            <a:ext cx="2781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1010_oooo.pl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44824"/>
            <a:ext cx="2641637" cy="2641637"/>
          </a:xfrm>
          <a:prstGeom prst="rect">
            <a:avLst/>
          </a:prstGeom>
          <a:noFill/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 rot="10800000">
            <a:off x="3779912" y="0"/>
            <a:ext cx="1440160" cy="16688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3750290" y="362278"/>
            <a:ext cx="152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гигиена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4695111">
            <a:off x="5872590" y="484054"/>
            <a:ext cx="2618892" cy="3106706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User\Desktop\i.jpg"/>
          <p:cNvPicPr/>
          <p:nvPr/>
        </p:nvPicPr>
        <p:blipFill>
          <a:blip r:embed="rId3" cstate="print"/>
          <a:srcRect l="802" t="7625" r="1068" b="7331"/>
          <a:stretch>
            <a:fillRect/>
          </a:stretch>
        </p:blipFill>
        <p:spPr bwMode="auto">
          <a:xfrm>
            <a:off x="6804248" y="1268760"/>
            <a:ext cx="20882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6296" y="170080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спорт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7091777">
            <a:off x="6486562" y="2915192"/>
            <a:ext cx="1361078" cy="229240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247573">
            <a:off x="6683552" y="394951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воздух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491880" y="4653136"/>
            <a:ext cx="2376264" cy="199549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35896" y="573325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правильное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питание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 rot="3863864">
            <a:off x="1319034" y="3078319"/>
            <a:ext cx="1602955" cy="225899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099795">
            <a:off x="1020435" y="4194007"/>
            <a:ext cx="1803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закаливание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 rot="6903408">
            <a:off x="701885" y="641767"/>
            <a:ext cx="2404145" cy="270548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C:\Users\User\Desktop\с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1800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un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086" y="332656"/>
            <a:ext cx="6692517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я\слайд 2 б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4530045" cy="63579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я\слайд 3 б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4357718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езентация\слайд 4 б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286644" cy="546877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езентация\слайд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371475"/>
            <a:ext cx="4953000" cy="61150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резентация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536679" cy="532002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резентация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715304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резентация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072462" cy="53816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1010_oooo.pl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641637" cy="2641637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 rot="10800000">
            <a:off x="3995936" y="0"/>
            <a:ext cx="1440160" cy="187220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3894306" y="533678"/>
            <a:ext cx="152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гигиена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14936775">
            <a:off x="6048857" y="537945"/>
            <a:ext cx="2154556" cy="2946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User\Desktop\i.jpg"/>
          <p:cNvPicPr/>
          <p:nvPr/>
        </p:nvPicPr>
        <p:blipFill>
          <a:blip r:embed="rId3" cstate="print"/>
          <a:srcRect l="802" t="7625" r="1068" b="7331"/>
          <a:stretch>
            <a:fillRect/>
          </a:stretch>
        </p:blipFill>
        <p:spPr bwMode="auto">
          <a:xfrm>
            <a:off x="6588224" y="1340768"/>
            <a:ext cx="21602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92280" y="177281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спорт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17535205">
            <a:off x="6586887" y="3223846"/>
            <a:ext cx="1184017" cy="21923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255357">
            <a:off x="6611306" y="416726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воздух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563888" y="4725144"/>
            <a:ext cx="2233258" cy="2132856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07904" y="580526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правильное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питание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4" grpId="0"/>
      <p:bldP spid="1027" grpId="0" animBg="1"/>
      <p:bldP spid="7" grpId="0"/>
      <p:bldP spid="1028" grpId="0" animBg="1"/>
      <p:bldP spid="9" grpId="0"/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1204</TotalTime>
  <Words>23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zzzzet</dc:creator>
  <cp:lastModifiedBy>12345678</cp:lastModifiedBy>
  <cp:revision>105</cp:revision>
  <dcterms:created xsi:type="dcterms:W3CDTF">2014-04-02T16:50:50Z</dcterms:created>
  <dcterms:modified xsi:type="dcterms:W3CDTF">2019-03-19T11:13:05Z</dcterms:modified>
</cp:coreProperties>
</file>