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5803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Программа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по развитию и коррекции эмоциональной и коммуникативной сфер личности старших дошкольников и младших школьников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1752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«Путешествие в мир эмоций»</a:t>
            </a:r>
            <a:endParaRPr lang="ru-RU" sz="6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44522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Презентация подготовлена Надточей Н.В. </a:t>
            </a:r>
          </a:p>
          <a:p>
            <a:pPr algn="ctr">
              <a:spcAft>
                <a:spcPts val="0"/>
              </a:spcAft>
            </a:pPr>
            <a:r>
              <a:rPr lang="ru-RU" dirty="0"/>
              <a:t>педагогом-психологом </a:t>
            </a:r>
          </a:p>
          <a:p>
            <a:pPr algn="ctr">
              <a:spcAft>
                <a:spcPts val="0"/>
              </a:spcAft>
            </a:pPr>
            <a:r>
              <a:rPr lang="ru-RU" dirty="0"/>
              <a:t>МДОУ «Детский сад №105».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615">
            <a:off x="7427445" y="4797152"/>
            <a:ext cx="1263894" cy="189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026">
            <a:off x="452676" y="4869947"/>
            <a:ext cx="1167011" cy="17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005">
            <a:off x="7452493" y="1428248"/>
            <a:ext cx="1430058" cy="106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880">
            <a:off x="305138" y="992768"/>
            <a:ext cx="837848" cy="125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172200" cy="8808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Критерии успешности данной программы: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340768"/>
            <a:ext cx="6172200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1. Для удобства осуществления самостоятельного выбора пользователем программы тех или иных упражнений, а также установления их последовательности на основании собственных профессиональных предпочтений и конкретно-ситуационных целей работы используемый пакет упражнений выстроен в хронологическом порядке: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а) игры и упражнения, направленные на работу с эмоцио­нально-волевой сферой;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б)игры и упражнения на развитие коммуникативных уме­ний;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г)упражнения на развитие графических умений.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2.  В основе программы лежит личностно ориентированная модель взаимодействия с детьми.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Картинки по запросу картинки с эмоциям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4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25" y="5316074"/>
            <a:ext cx="15240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Картинки по запросу картинки эмоций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24574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программы :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920880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Созданы комфортные коррекционно-развивающие условия для обучающихся. </a:t>
            </a:r>
          </a:p>
          <a:p>
            <a:pPr lvl="0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Сформирована положительная мотива­ция к учению у  дошкольников и младших школьников в ус­ловиях совместной учебно-игровой деятельности.</a:t>
            </a:r>
          </a:p>
          <a:p>
            <a:pPr lvl="0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Создана  атмосфера принятия и взаимопонимания в дет­ском коллективе.</a:t>
            </a:r>
          </a:p>
          <a:p>
            <a:pPr lvl="0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Развита у обучающихся компетентность в вопросах нор­мативного поведения и самостоятельность действий по инст­рукции педагога.</a:t>
            </a:r>
          </a:p>
          <a:p>
            <a:pPr lvl="0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Развиты коммуникативные навыки.</a:t>
            </a:r>
          </a:p>
          <a:p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2669282" cy="185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4358"/>
            <a:ext cx="3240360" cy="216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5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>
                <a:solidFill>
                  <a:srgbClr val="FE8637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br>
              <a:rPr lang="ru-RU" sz="7200" dirty="0">
                <a:solidFill>
                  <a:srgbClr val="FE8637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4608512" cy="4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980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понятия: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68009"/>
            <a:ext cx="7457256" cy="3384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6400" b="1" dirty="0">
                <a:latin typeface="Times New Roman" pitchFamily="18" charset="0"/>
                <a:ea typeface="Calibri"/>
                <a:cs typeface="Times New Roman" pitchFamily="18" charset="0"/>
              </a:rPr>
              <a:t>Эмоциональная сфера: 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основы </a:t>
            </a:r>
            <a:r>
              <a:rPr lang="ru-RU" sz="6400" dirty="0" err="1">
                <a:latin typeface="Times New Roman" pitchFamily="18" charset="0"/>
                <a:ea typeface="Calibri"/>
                <a:cs typeface="Times New Roman" pitchFamily="18" charset="0"/>
              </a:rPr>
              <a:t>саморегуляции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, эмоциональное осознание собственных чувств, переживаний, формирование основ эмпатического взаимодействия.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6400" b="1" dirty="0">
                <a:latin typeface="Times New Roman" pitchFamily="18" charset="0"/>
                <a:ea typeface="Calibri"/>
                <a:cs typeface="Times New Roman" pitchFamily="18" charset="0"/>
              </a:rPr>
              <a:t>Эмпатия 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– умение понимать другого человека путем эмоционального вчувствования в его переживания.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6400" b="1" dirty="0">
                <a:latin typeface="Times New Roman" pitchFamily="18" charset="0"/>
                <a:ea typeface="Calibri"/>
                <a:cs typeface="Times New Roman" pitchFamily="18" charset="0"/>
              </a:rPr>
              <a:t>Рефлексия 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– процесс самопознания человеком внутренних психических актов и состояний.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6400" b="1" dirty="0">
                <a:latin typeface="Times New Roman" pitchFamily="18" charset="0"/>
                <a:ea typeface="Calibri"/>
                <a:cs typeface="Times New Roman" pitchFamily="18" charset="0"/>
              </a:rPr>
              <a:t>Коммуникативная сфера 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включает в себя сообщение информации как передачу интеллектуального содержания; она ориентирована на совместное постижение предмета и формирование новых приемов и способов общения и поведения.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6400" b="1" i="1" dirty="0">
                <a:latin typeface="Times New Roman" pitchFamily="18" charset="0"/>
                <a:ea typeface="Calibri"/>
                <a:cs typeface="Times New Roman" pitchFamily="18" charset="0"/>
              </a:rPr>
              <a:t>Социальная адаптация</a:t>
            </a:r>
            <a:r>
              <a:rPr lang="ru-RU" sz="6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- процесс активного приспособления индивида к условиям социальной среды, а также результат этого процесса.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3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6760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Последние годы  происходит активное реформирование системы  образования и воспитания. На фоне этих прогрессивных изменений развитию эмоциональной сферы ребенка не всегда уделяется достаточное внимание в отличие от его интеллектуального развития.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i="1" u="sng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Однако, как справедливо указывал Л.С. Выготский,  А.В. Запорожец, только согласованное функционирование этих двух систем, их единство может обеспечить успешное выполнение любых форм деятельности</a:t>
            </a:r>
            <a:r>
              <a:rPr lang="ru-RU" sz="1200" b="1" i="1" u="sng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Поступление ребёнка в школу - это переломный момент в его жизни, так как меняется социальная ситуация развития. Не­обходимо начало школьного обучения, как нового этапа разви­тия ребёнка, максимально насытить формами эффективного со­трудничества с педагогом и взаимосотрудничества со сверстни­ками в доступной игровой деятельности.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Неподготовленность ребёнка к школе часто выявляется в хо­де первого года обучения; она выражается в повышенной тре­вожности, страхах, перерастающих в школьные неврозы и, со­ответственно, проявляющихся в неуспеваемости. Создание новой обучающей среды, которая сочетает в себе элементы учебной деятельности, но большую ее часть составля­ет привычная для ребенка игровая деятельность.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Один из суще­ственных моментов в реализации данной программы состоит в том, что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дети становятся социально адап­тированными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, они сближаются друг с другом и с педагогом по­средством событийности.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	То , что писал Л.С. Выготский  о феномене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«засушенное сердце»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(отсутствие чувства) наблюдавшееся у него современников и связанном с воспитанием, направленным на логизированное и интеллектуа-лизированное  поведение , не потеряло актуальности и в наше время, «обесчувствованию»  способствует технологизация жизни, в которой  участвует ребенок. Современные дети стали менее отзывчивы к чувствам других.  Поэтому работа, направленная на развитие эмоциональной сферы, очень актуальна и важна.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231">
            <a:off x="7020273" y="346030"/>
            <a:ext cx="1643073" cy="10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380">
            <a:off x="269324" y="305475"/>
            <a:ext cx="1767957" cy="117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24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Этапы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Предлагаемая программа ориентирована на оказание помо­щи и поддержки детям  старшего дошкольного и младшего школьного возраста (6,7 лет), имеющим трудности в эмоциональной и коммуникативной сферах, способствует поиску эффективных пу­тей преодоления возникающих трудностей в совместной учеб­но-игровой деятельности с педагогом и сверстниками.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Программа рассчитана на 35часов.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Предварительный этап -10 часов.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Включает подготовку и проведение диагностики, обработку диагностических данных, комплектацию группы, консультирова­ние педагогов и родителей.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Основной этап - 18 часов.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Включает проведение коррекционно-развивающих занятий 2 раза в неделю (по 30 минут).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Заключительный этап – 7 часов.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Включает в себя организацию и проведение повторной пси­ходиагностики, обработку данных диагностического обследова­ния, информирование педагогов и родителей о результатах ра­боты интегративной группы в рамках программы.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54588"/>
            <a:ext cx="5040560" cy="13624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9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6172200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</a:rPr>
              <a:t>Цель программы</a:t>
            </a:r>
            <a:r>
              <a:rPr lang="ru-RU" sz="3200" dirty="0">
                <a:latin typeface="Times New Roman"/>
                <a:ea typeface="Calibri"/>
              </a:rPr>
              <a:t>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052736"/>
            <a:ext cx="6172200" cy="13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коррекция и развитие у старших дошкольников и   младших школьников эмоциональной и коммуникатив­ной сфер личности в условиях учебно-игровой деятельности.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6336704" cy="38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Задачи программы: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7683624" cy="3456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Создать комфортные коррекционно-развивающие условия для обучающихся, способствующие коррекции и разви­тию эмоциональной и коммуникатив­ной сфер личности  и личностных особенностей у детей.</a:t>
            </a:r>
          </a:p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Способствовать общему сенсорному развитию, формированию положительной мотива­ции к учению, речевой активности у  дошкольников и младших школьников в ус­ловиях совместной учебно-игровой деятельности.</a:t>
            </a:r>
          </a:p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Создать атмосферу принятия и взаимопонимания в дет­ском коллективе.</a:t>
            </a:r>
          </a:p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Развивать у обучающихся компетентность в вопросах нор­мативного поведения и самостоятельность действий по инст­рукции педагога.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52565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16561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Критерии отбора детей для формирования групп</a:t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03232" cy="3384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эмоциональная мотивационная незрелость;</a:t>
            </a:r>
          </a:p>
          <a:p>
            <a:pPr lv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нарушение в коммуникативной сфере;</a:t>
            </a:r>
          </a:p>
          <a:p>
            <a:pPr lv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соматическая ослабленность;</a:t>
            </a:r>
          </a:p>
          <a:p>
            <a:pPr lv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педагогически запущенные дети с отклонениями в эмо­циональном и поведенческом плане.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Наполняемость группы - до 10 человек.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588">
            <a:off x="467544" y="5373216"/>
            <a:ext cx="1844711" cy="11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64">
            <a:off x="6721298" y="4713795"/>
            <a:ext cx="1729972" cy="17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8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3681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b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Перечень диагностических процедур, рекомендуемых в работе с старшими дошкольниками и младшими школьниками интегративных групп</a:t>
            </a:r>
            <a:br>
              <a:rPr lang="ru-RU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br>
              <a:rPr lang="ru-RU" sz="1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sz="18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6208054"/>
              </p:ext>
            </p:extLst>
          </p:nvPr>
        </p:nvGraphicFramePr>
        <p:xfrm>
          <a:off x="827584" y="980728"/>
          <a:ext cx="6912769" cy="57491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Диагностируемые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параметры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Рекомендуемые диагностические методы и методики</a:t>
                      </a:r>
                      <a:endParaRPr lang="ru-RU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Литературный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источник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Социальная ситуация развития. Проблемы, связанные с адапта­цией ребёнка к классному коллекти­ву, взаимоотноше­ниями с педагогами, родителями.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Проективные тесты- рисунки: «Несущест­вующее животное»; «Мой класс»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«Дом, дерево, человек»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«Человек под дождем»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Андрущенко Т. Ю., Карабекова Н. В. Психолог в началь­ной школе. Волго­град, 1995; Беляу- скайте Р. Ф. Рису­ночные пробы как средство диагности­ки развития лично­сти ребёнка. М., 1987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Возрастные психиче­ские новообразова­ния. Предпосылки формирования учеб­ной деятельности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Тест школьной зрело­сти Керна - Йирасека «Рисунок мужской фи­гуры»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Шванцара Й. и кол­лектив. Диагностика психического разви­тия. Прага, 1978;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Особенности речево­го развития (состоя­ние слухового вос­приятия, особенности словарного запаса)</a:t>
                      </a:r>
                      <a:endParaRPr lang="ru-RU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Методика «10 слов»</a:t>
                      </a:r>
                      <a:endParaRPr lang="ru-RU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А. Р. Лурия, метод пик­тограммы, исследова­ние особенностей сло­варного запаса</a:t>
                      </a:r>
                      <a:endParaRPr lang="ru-RU" sz="11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Венгер А. Л. Диаг­ностика ориенти­ровки на систему требований в млад­шем школьном воз­расте. М. 1981. Марцинковская Т. Д. Диагностика психи­ческого развития детей. М., 1998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12" y="116632"/>
            <a:ext cx="8515152" cy="64581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Предварительный этап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(сентябрь - октябрь)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включает в себя  диагностику обу­чающихся, выявление группы детей с трудностями в эмоциональной или коммуникативной сферах лично­сти; оказание консультативной помощи педагогам, работающим с этими детьми; оказание консультативной помощи родителям обучающихся выделившейся группы, по вопросам оказания психологической поддержки своему ребенку.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Основной этап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 ноябрь - март).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Основной этап состоит из 17 коррекционно-развивающих заня­тий.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В каждом занятии есть некоторые ритуалы: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100"/>
              <a:buFont typeface="Symbol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ритуал приветствия: создание положительного эмоцио­нального настроя участников группы (игры с именами, мячом);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100"/>
              <a:buFont typeface="Symbol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ритуал прощания: завершение работы группы, создание позитивного настроя для будущей встречи;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100"/>
              <a:buFont typeface="Symbol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разминка: снятие инертности физической и психической, настрой ребёнка на активную работу и взаимодействие с други­ми, активизация внимания и интереса к занятию;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100"/>
              <a:buFont typeface="Symbol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рефлексия: осознание изменений внутреннего состояния, которое произошло во время занятия.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Заключительный этап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 апрель).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На заключительном этапе проводится повторная психодиаг­ностика и информирование педагогов, родителей о результатах коррекционно-развивающей работы.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Методические рекомендации по организации и проведению занятий.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При проведении занятий каждому ребёнку необходимо иметь тетрадку в клетку, блокнот для записи слов, ручку, два простых карандаша, набор цветных карандашей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8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1359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  Программа  по развитию и коррекции эмоциональной и коммуникативной сфер личности старших дошкольников и младших школьников </vt:lpstr>
      <vt:lpstr>Основные понятия: </vt:lpstr>
      <vt:lpstr>Актуальность </vt:lpstr>
      <vt:lpstr>Этапы</vt:lpstr>
      <vt:lpstr>Цель программы: </vt:lpstr>
      <vt:lpstr>Задачи программы: </vt:lpstr>
      <vt:lpstr>   Критерии отбора детей для формирования групп </vt:lpstr>
      <vt:lpstr>        Перечень диагностических процедур, рекомендуемых в работе с старшими дошкольниками и младшими школьниками интегративных групп  </vt:lpstr>
      <vt:lpstr>Презентация PowerPoint</vt:lpstr>
      <vt:lpstr>Критерии успешности данной программы: </vt:lpstr>
      <vt:lpstr>Результаты программы :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Программа  по развитию и коррекции эмоциональной и коммуникативной сфер личности старших дошкольников и младших школьников </dc:title>
  <dc:creator>Домашний</dc:creator>
  <cp:lastModifiedBy>общий доступ</cp:lastModifiedBy>
  <cp:revision>15</cp:revision>
  <dcterms:created xsi:type="dcterms:W3CDTF">2015-11-19T12:10:58Z</dcterms:created>
  <dcterms:modified xsi:type="dcterms:W3CDTF">2022-04-05T11:41:46Z</dcterms:modified>
</cp:coreProperties>
</file>