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68" r:id="rId5"/>
    <p:sldId id="258" r:id="rId6"/>
    <p:sldId id="264" r:id="rId7"/>
    <p:sldId id="259" r:id="rId8"/>
    <p:sldId id="260" r:id="rId9"/>
    <p:sldId id="262" r:id="rId10"/>
    <p:sldId id="266" r:id="rId11"/>
    <p:sldId id="269" r:id="rId12"/>
    <p:sldId id="263" r:id="rId13"/>
    <p:sldId id="26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6766520" cy="3143272"/>
          </a:xfrm>
        </p:spPr>
        <p:txBody>
          <a:bodyPr/>
          <a:lstStyle/>
          <a:p>
            <a:r>
              <a:rPr lang="ru-RU" sz="4000" dirty="0" smtClean="0"/>
              <a:t>«Дети-волонтеры как средство развития духовно-нравственного воспитания старших дошкольников»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714884"/>
            <a:ext cx="3357850" cy="1752600"/>
          </a:xfrm>
        </p:spPr>
        <p:txBody>
          <a:bodyPr/>
          <a:lstStyle/>
          <a:p>
            <a:pPr algn="r"/>
            <a:r>
              <a:rPr lang="ru-RU" dirty="0" smtClean="0"/>
              <a:t>Подготовила ст.воспитатель</a:t>
            </a:r>
          </a:p>
          <a:p>
            <a:pPr algn="r"/>
            <a:r>
              <a:rPr lang="ru-RU" dirty="0" smtClean="0"/>
              <a:t> Никоненко Т.С.</a:t>
            </a:r>
            <a:endParaRPr lang="ru-RU" dirty="0"/>
          </a:p>
        </p:txBody>
      </p:sp>
      <p:pic>
        <p:nvPicPr>
          <p:cNvPr id="8194" name="Picture 2" descr="https://catherineasquithgallery.com/uploads/posts/2021-02/1613463664_49-p-fon-dlya-prezentatsii-pro-volonterov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876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Волонтерская деятельность дошкольника: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3"/>
            <a:ext cx="7400948" cy="4286280"/>
          </a:xfrm>
        </p:spPr>
        <p:txBody>
          <a:bodyPr/>
          <a:lstStyle/>
          <a:p>
            <a:r>
              <a:rPr lang="ru-RU" dirty="0" smtClean="0"/>
              <a:t>Оказание посильной помощи младшим дошкольникам;</a:t>
            </a:r>
          </a:p>
          <a:p>
            <a:r>
              <a:rPr lang="ru-RU" dirty="0" smtClean="0"/>
              <a:t>Совместная игровая деятельность;</a:t>
            </a:r>
          </a:p>
          <a:p>
            <a:r>
              <a:rPr lang="ru-RU" dirty="0" smtClean="0"/>
              <a:t>Активное участие в волонтерских акциях;</a:t>
            </a:r>
          </a:p>
          <a:p>
            <a:r>
              <a:rPr lang="ru-RU" dirty="0" smtClean="0"/>
              <a:t>Включение в образовательную деятельность.</a:t>
            </a:r>
          </a:p>
          <a:p>
            <a:endParaRPr lang="ru-RU" dirty="0"/>
          </a:p>
        </p:txBody>
      </p:sp>
      <p:pic>
        <p:nvPicPr>
          <p:cNvPr id="17412" name="Picture 4" descr="https://phonoteka.org/uploads/posts/2021-05/1620668135_22-phonoteka_org-p-fon-volontyorstvo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929198"/>
            <a:ext cx="657229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85728"/>
            <a:ext cx="6995120" cy="796908"/>
          </a:xfrm>
        </p:spPr>
        <p:txBody>
          <a:bodyPr/>
          <a:lstStyle/>
          <a:p>
            <a:r>
              <a:rPr lang="ru-RU" dirty="0" smtClean="0"/>
              <a:t>Эмблемы: </a:t>
            </a:r>
            <a:endParaRPr lang="ru-RU" dirty="0"/>
          </a:p>
        </p:txBody>
      </p:sp>
      <p:pic>
        <p:nvPicPr>
          <p:cNvPr id="20482" name="Picture 2" descr="https://www.culture.ru/storage/images/20df1071be3ad5afa221dc29952642d8/fb02db40f2b57e9f0f107e1305b3c2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8"/>
            <a:ext cx="2963123" cy="2726074"/>
          </a:xfrm>
          <a:prstGeom prst="rect">
            <a:avLst/>
          </a:prstGeom>
          <a:noFill/>
        </p:spPr>
      </p:pic>
      <p:pic>
        <p:nvPicPr>
          <p:cNvPr id="20488" name="Picture 8" descr="https://im0-tub-ru.yandex.net/i?id=b99456553ea4e23ecf4b1ff6b21a6c3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00438"/>
            <a:ext cx="2956569" cy="3019396"/>
          </a:xfrm>
          <a:prstGeom prst="rect">
            <a:avLst/>
          </a:prstGeom>
          <a:noFill/>
        </p:spPr>
      </p:pic>
      <p:pic>
        <p:nvPicPr>
          <p:cNvPr id="20490" name="Picture 10" descr="https://pp.userapi.com/c824204/v824204417/1165f0/hGsG_WxRd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857628"/>
            <a:ext cx="3327094" cy="2714644"/>
          </a:xfrm>
          <a:prstGeom prst="rect">
            <a:avLst/>
          </a:prstGeom>
          <a:noFill/>
        </p:spPr>
      </p:pic>
      <p:pic>
        <p:nvPicPr>
          <p:cNvPr id="20492" name="Picture 12" descr="https://i.siteapi.org/F-2iNcUB5q2J57apeZhIoBZtf3w=/93x113:713x722/s.siteapi.org/06a844b8110c9bc.ru/img/peaaqu58d0gk0w4owgkowo4gkkwg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000240"/>
            <a:ext cx="2422440" cy="2379461"/>
          </a:xfrm>
          <a:prstGeom prst="rect">
            <a:avLst/>
          </a:prstGeom>
          <a:noFill/>
        </p:spPr>
      </p:pic>
      <p:pic>
        <p:nvPicPr>
          <p:cNvPr id="20494" name="Picture 14" descr="https://thumbs.dreamstime.com/b/hand-heart-200058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428736"/>
            <a:ext cx="239457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011222"/>
          </a:xfrm>
        </p:spPr>
        <p:txBody>
          <a:bodyPr/>
          <a:lstStyle/>
          <a:p>
            <a:r>
              <a:rPr lang="ru-RU" sz="2800" b="1" dirty="0" smtClean="0"/>
              <a:t>Положительный эффект от волонтерской деятельности: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142984"/>
            <a:ext cx="6995120" cy="4929222"/>
          </a:xfrm>
        </p:spPr>
        <p:txBody>
          <a:bodyPr/>
          <a:lstStyle/>
          <a:p>
            <a:r>
              <a:rPr lang="ru-RU" sz="2400" dirty="0" smtClean="0"/>
              <a:t>Развитие коммуникативно-речевых умений и навыков;</a:t>
            </a:r>
          </a:p>
          <a:p>
            <a:r>
              <a:rPr lang="ru-RU" sz="2400" dirty="0" smtClean="0"/>
              <a:t>Предоставление отличной возможности почувствовать себя взрослыми и нужными;</a:t>
            </a:r>
          </a:p>
          <a:p>
            <a:r>
              <a:rPr lang="ru-RU" sz="2400" dirty="0" smtClean="0"/>
              <a:t>Понимание, что волонтер обязательно должен быть добрым, терпеливым и ответственным;</a:t>
            </a:r>
          </a:p>
          <a:p>
            <a:r>
              <a:rPr lang="ru-RU" sz="2400" dirty="0" smtClean="0"/>
              <a:t>Формирование потребности  в проявлении инициативы по выбору мероприятий и их количеству;</a:t>
            </a:r>
          </a:p>
          <a:p>
            <a:r>
              <a:rPr lang="ru-RU" sz="2400" dirty="0" smtClean="0"/>
              <a:t>Формирование желания помогать другим людям безвозмездно.</a:t>
            </a:r>
          </a:p>
          <a:p>
            <a:endParaRPr lang="ru-RU" sz="1600" dirty="0"/>
          </a:p>
        </p:txBody>
      </p:sp>
      <p:pic>
        <p:nvPicPr>
          <p:cNvPr id="4" name="Picture 2" descr="https://catherineasquithgallery.com/uploads/posts/2021-02/1613463670_42-p-fon-dlya-prezentatsii-pro-volonterov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500702"/>
            <a:ext cx="328614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00042"/>
            <a:ext cx="6995120" cy="178595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Упражнение для мотивирования на волонтерскую деятельность «Разноцветные человечки»</a:t>
            </a:r>
            <a:endParaRPr lang="ru-RU" dirty="0"/>
          </a:p>
        </p:txBody>
      </p:sp>
      <p:pic>
        <p:nvPicPr>
          <p:cNvPr id="11266" name="Picture 2" descr="https://decosfera.ru/images/2420_comp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85992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https://mypresentation.ru/documents/0eeed44105d1ae9bb414731ccb58f571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807249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428605"/>
            <a:ext cx="7286676" cy="1285884"/>
          </a:xfrm>
        </p:spPr>
        <p:txBody>
          <a:bodyPr/>
          <a:lstStyle/>
          <a:p>
            <a:r>
              <a:rPr lang="ru-RU" dirty="0" smtClean="0"/>
              <a:t>«Чтобы поверить в добро, надо начать делать его» (Л.Н.Толстой)</a:t>
            </a:r>
            <a:endParaRPr lang="ru-RU" dirty="0"/>
          </a:p>
        </p:txBody>
      </p:sp>
      <p:pic>
        <p:nvPicPr>
          <p:cNvPr id="1026" name="Picture 2" descr="https://sun9-54.userapi.com/zFExNCo2iEUgwOTKLhTjmOKFW8VjAUKDJpKzvg/rjBXtc9m6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43050"/>
            <a:ext cx="4786322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a2f097b758db49d8997ee82241136f46/f4f0cb2a7785168c7bcc30b52b2132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382" y="357166"/>
            <a:ext cx="3657051" cy="2428892"/>
          </a:xfrm>
          <a:prstGeom prst="rect">
            <a:avLst/>
          </a:prstGeom>
          <a:noFill/>
        </p:spPr>
      </p:pic>
      <p:pic>
        <p:nvPicPr>
          <p:cNvPr id="1028" name="Picture 4" descr="https://www.culture.ru/storage/images/fd32c5f6284a90c175e1a0c93fb244c8/418b3bc4300498dfca89710d1e75a2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7166"/>
            <a:ext cx="3795144" cy="2428892"/>
          </a:xfrm>
          <a:prstGeom prst="rect">
            <a:avLst/>
          </a:prstGeom>
          <a:noFill/>
        </p:spPr>
      </p:pic>
      <p:pic>
        <p:nvPicPr>
          <p:cNvPr id="1030" name="Picture 6" descr="https://labirint42.ru/wp-content/uploads/2018/04/inva-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071810"/>
            <a:ext cx="5072098" cy="3264469"/>
          </a:xfrm>
          <a:prstGeom prst="rect">
            <a:avLst/>
          </a:prstGeom>
          <a:noFill/>
        </p:spPr>
      </p:pic>
      <p:sp>
        <p:nvSpPr>
          <p:cNvPr id="1032" name="AutoShape 8" descr="https://3.bp.blogspot.com/-OTU4biGvIHo/WUul0-0YQKI/AAAAAAAAHqM/PHlynv-AGdsBObn_ib7UkpYJtKJsQKy2ACLcBGAs/w1200-h630-p-k-no-nu/tamil%2Bfriendship%2Bquotes%2Bfor%2Bandroid%2Bmobiles-brainyteluguquot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3.bp.blogspot.com/-OTU4biGvIHo/WUul0-0YQKI/AAAAAAAAHqM/PHlynv-AGdsBObn_ib7UkpYJtKJsQKy2ACLcBGAs/w1200-h630-p-k-no-nu/tamil%2Bfriendship%2Bquotes%2Bfor%2Bandroid%2Bmobiles-brainyteluguquot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29552" cy="654032"/>
          </a:xfrm>
        </p:spPr>
        <p:txBody>
          <a:bodyPr/>
          <a:lstStyle/>
          <a:p>
            <a:r>
              <a:rPr lang="ru-RU" sz="3600" dirty="0" smtClean="0"/>
              <a:t>Технология «Дети-волонтеры»</a:t>
            </a:r>
            <a:endParaRPr lang="ru-RU" sz="3600" dirty="0"/>
          </a:p>
        </p:txBody>
      </p:sp>
      <p:pic>
        <p:nvPicPr>
          <p:cNvPr id="1026" name="Picture 2" descr="https://uni-ds.ucoz.ru/_nw/9/58517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1142984"/>
            <a:ext cx="3357586" cy="2518189"/>
          </a:xfrm>
          <a:prstGeom prst="rect">
            <a:avLst/>
          </a:prstGeom>
          <a:noFill/>
        </p:spPr>
      </p:pic>
      <p:pic>
        <p:nvPicPr>
          <p:cNvPr id="1028" name="Picture 4" descr="http://212d.ru/site_ds/files/99/document/46-image-0-02-08-ddc5f6beef42632864ae4802db6f65874224ebecf731bcd7553eecd1832bdce3-V.jpg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42984"/>
            <a:ext cx="3429024" cy="2500330"/>
          </a:xfrm>
          <a:prstGeom prst="rect">
            <a:avLst/>
          </a:prstGeom>
          <a:noFill/>
        </p:spPr>
      </p:pic>
      <p:pic>
        <p:nvPicPr>
          <p:cNvPr id="1030" name="Picture 6" descr="http://212d.ru/site_ds/files/99/document/46-image-0-02-08-ddc5f6beef42632864ae4802db6f65874224ebecf731bcd7553eecd1832bdce3-V.jpg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929066"/>
            <a:ext cx="3333773" cy="2357454"/>
          </a:xfrm>
          <a:prstGeom prst="rect">
            <a:avLst/>
          </a:prstGeom>
          <a:noFill/>
        </p:spPr>
      </p:pic>
      <p:pic>
        <p:nvPicPr>
          <p:cNvPr id="1032" name="Picture 8" descr="https://sh-sadmont.ucoz.ru/_nw/4/95615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929066"/>
            <a:ext cx="349534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428604"/>
            <a:ext cx="6995120" cy="3571900"/>
          </a:xfrm>
        </p:spPr>
        <p:txBody>
          <a:bodyPr/>
          <a:lstStyle/>
          <a:p>
            <a:r>
              <a:rPr lang="ru-RU" sz="2400" b="1" dirty="0" smtClean="0"/>
              <a:t>Волонтер</a:t>
            </a:r>
            <a:r>
              <a:rPr lang="ru-RU" sz="2400" dirty="0" smtClean="0"/>
              <a:t> – любой человек, который вносит свой вклад в развитие </a:t>
            </a:r>
            <a:r>
              <a:rPr lang="ru-RU" sz="2400" dirty="0" err="1" smtClean="0"/>
              <a:t>волонтерства</a:t>
            </a:r>
            <a:r>
              <a:rPr lang="ru-RU" sz="2400" dirty="0" smtClean="0"/>
              <a:t>, осуществляя волонтерскую деятельность. </a:t>
            </a:r>
          </a:p>
          <a:p>
            <a:r>
              <a:rPr lang="ru-RU" sz="2400" b="1" dirty="0" smtClean="0"/>
              <a:t>Волонтерская деятельность</a:t>
            </a:r>
            <a:r>
              <a:rPr lang="ru-RU" sz="2400" dirty="0" smtClean="0"/>
              <a:t> – широкий круг деятельности, включая традиционные формы взаимопомощи и самопомощи, официальное предоставление услуг и другие формы гражданского участия. 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9221" name="Picture 5" descr="https://www.falacosagiusta.org/wordpress/wp-content/uploads/2019/02/shutterstock_305082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857628"/>
            <a:ext cx="421484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57166"/>
            <a:ext cx="6352178" cy="1439850"/>
          </a:xfrm>
        </p:spPr>
        <p:txBody>
          <a:bodyPr/>
          <a:lstStyle/>
          <a:p>
            <a:r>
              <a:rPr lang="ru-RU" dirty="0" smtClean="0"/>
              <a:t>Технология «Дети-волонтеры»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6995120" cy="4614882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       Это развитие дошкольного волонтерского движения в ДОУ, главной целью которого является организация волонтерского движения через объединение активных, творческих педагогов, заинтересованных родителей и детей старшего дошкольного возраста и их участие в добровольческих мероприятиях.</a:t>
            </a:r>
            <a:endParaRPr lang="ru-RU" sz="2800" dirty="0"/>
          </a:p>
        </p:txBody>
      </p:sp>
      <p:pic>
        <p:nvPicPr>
          <p:cNvPr id="13314" name="Picture 2" descr="http://dsgorklyuch.omr.obr55.ru/files/2018/10/%D0%B3%D0%B5%D1%80%D0%B1-%D0%B3%D1%80%D1%83%D0%BF%D0%BF%D1%8B-%D0%A1%D0%BE%D0%BB%D0%BD%D1%8B%D1%88%D0%BA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1490026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Цель</a:t>
            </a:r>
            <a:r>
              <a:rPr lang="ru-RU" sz="4000" dirty="0" smtClean="0"/>
              <a:t> технологии «Дети-волонтеры»: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857364"/>
            <a:ext cx="6995120" cy="4525963"/>
          </a:xfrm>
        </p:spPr>
        <p:txBody>
          <a:bodyPr/>
          <a:lstStyle/>
          <a:p>
            <a:r>
              <a:rPr lang="ru-RU" dirty="0" smtClean="0"/>
              <a:t>воспитание духовно-нравственной личности с активной жизненной позицией и творческим потенциалом, способной к самосовершенствованию, гармоничному взаимодействию с другими людьми.</a:t>
            </a:r>
            <a:endParaRPr lang="ru-RU" dirty="0"/>
          </a:p>
        </p:txBody>
      </p:sp>
      <p:pic>
        <p:nvPicPr>
          <p:cNvPr id="10242" name="Picture 2" descr="https://thumbs.dreamstime.com/b/%D1%81%D0%BE-%D0%BD%D1%86%D0%B5-%D0%B2-%D1%80%D1%83%D0%BA%D0%B0%D1%85-%D0%BD%D0%B0-%D0%B1%D0%B5-%D0%BE%D0%B9-%D0%BF%D1%80%D0%B5-%D0%BF%D0%BE%D1%81%D1%8B-%D0%BA%D0%B5-34238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071546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Задачи педагогической технологии</a:t>
            </a:r>
            <a:r>
              <a:rPr lang="ru-RU" sz="3200" dirty="0" smtClean="0"/>
              <a:t> «Дети-волонтеры»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85860"/>
            <a:ext cx="6995120" cy="5143536"/>
          </a:xfrm>
        </p:spPr>
        <p:txBody>
          <a:bodyPr/>
          <a:lstStyle/>
          <a:p>
            <a:r>
              <a:rPr lang="ru-RU" dirty="0" smtClean="0"/>
              <a:t>развивать навыки общения в разновозрастном коллективе;</a:t>
            </a:r>
          </a:p>
          <a:p>
            <a:r>
              <a:rPr lang="ru-RU" dirty="0" smtClean="0"/>
              <a:t>развивать самостоятельность и ответственность;</a:t>
            </a:r>
          </a:p>
          <a:p>
            <a:r>
              <a:rPr lang="ru-RU" dirty="0" smtClean="0"/>
              <a:t>создать такую ситуацию, при которой формирование игровой деятельности и передача игрового опыта происходит в естественной среде, а не по показу и рассказу воспитателя.​​​​​​​</a:t>
            </a:r>
          </a:p>
          <a:p>
            <a:endParaRPr lang="ru-RU" dirty="0"/>
          </a:p>
        </p:txBody>
      </p:sp>
      <p:pic>
        <p:nvPicPr>
          <p:cNvPr id="12292" name="Picture 4" descr="https://cdn.pixabay.com/photo/2014/04/02/10/25/sun-303773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786058"/>
            <a:ext cx="1295825" cy="1251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296974"/>
          </a:xfrm>
        </p:spPr>
        <p:txBody>
          <a:bodyPr/>
          <a:lstStyle/>
          <a:p>
            <a:r>
              <a:rPr lang="ru-RU" dirty="0" smtClean="0"/>
              <a:t>Этапы организации практики </a:t>
            </a:r>
            <a:r>
              <a:rPr lang="ru-RU" dirty="0" err="1" smtClean="0"/>
              <a:t>волонтерства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43050"/>
            <a:ext cx="8001024" cy="4454525"/>
          </a:xfrm>
        </p:spPr>
        <p:txBody>
          <a:bodyPr/>
          <a:lstStyle/>
          <a:p>
            <a:r>
              <a:rPr lang="ru-RU" sz="2400" b="1" dirty="0" smtClean="0"/>
              <a:t>Подготовительный </a:t>
            </a:r>
            <a:r>
              <a:rPr lang="ru-RU" sz="2400" dirty="0" smtClean="0"/>
              <a:t>- изучение теоретических аспектов детского </a:t>
            </a:r>
            <a:r>
              <a:rPr lang="ru-RU" sz="2400" dirty="0" err="1" smtClean="0"/>
              <a:t>волонтерства</a:t>
            </a:r>
            <a:r>
              <a:rPr lang="ru-RU" sz="2400" dirty="0" smtClean="0"/>
              <a:t>, проектирование организации культурной практики в ДОУ.;</a:t>
            </a:r>
          </a:p>
          <a:p>
            <a:r>
              <a:rPr lang="ru-RU" sz="2400" b="1" dirty="0" smtClean="0"/>
              <a:t>Организационный </a:t>
            </a:r>
            <a:r>
              <a:rPr lang="ru-RU" sz="2400" b="1" smtClean="0"/>
              <a:t>- </a:t>
            </a:r>
            <a:r>
              <a:rPr lang="ru-RU" sz="2400" smtClean="0"/>
              <a:t>мотивирование </a:t>
            </a:r>
            <a:r>
              <a:rPr lang="ru-RU" sz="2400" dirty="0" smtClean="0"/>
              <a:t>детей на волонтерскую деятельность и организацию команды;</a:t>
            </a:r>
          </a:p>
          <a:p>
            <a:r>
              <a:rPr lang="ru-RU" sz="2400" b="1" dirty="0" smtClean="0"/>
              <a:t>Практический</a:t>
            </a:r>
            <a:r>
              <a:rPr lang="ru-RU" sz="2400" dirty="0" smtClean="0"/>
              <a:t> - реализация конкретных дел волонтерской команды;</a:t>
            </a:r>
          </a:p>
          <a:p>
            <a:r>
              <a:rPr lang="ru-RU" sz="2400" b="1" dirty="0" smtClean="0"/>
              <a:t>Диагностический</a:t>
            </a:r>
            <a:r>
              <a:rPr lang="ru-RU" sz="2400" dirty="0" smtClean="0"/>
              <a:t> - определение эффективности применения технологии </a:t>
            </a:r>
            <a:r>
              <a:rPr lang="ru-RU" sz="2400" dirty="0" err="1" smtClean="0"/>
              <a:t>волонтерства</a:t>
            </a:r>
            <a:r>
              <a:rPr lang="ru-RU" sz="2400" dirty="0" smtClean="0"/>
              <a:t> на определённом временном отрезке.</a:t>
            </a:r>
            <a:endParaRPr lang="ru-RU" sz="2400" dirty="0"/>
          </a:p>
        </p:txBody>
      </p:sp>
      <p:pic>
        <p:nvPicPr>
          <p:cNvPr id="15364" name="Picture 4" descr="https://www.parochie-sintmaarten.nl/wp-content/uploads/2020/07/vrijwilligers-handen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572140"/>
            <a:ext cx="1499905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- 10</Template>
  <TotalTime>367</TotalTime>
  <Words>284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«Дети-волонтеры как средство развития духовно-нравственного воспитания старших дошкольников»</vt:lpstr>
      <vt:lpstr>Слайд 2</vt:lpstr>
      <vt:lpstr>Слайд 3</vt:lpstr>
      <vt:lpstr>Технология «Дети-волонтеры»</vt:lpstr>
      <vt:lpstr>Слайд 5</vt:lpstr>
      <vt:lpstr>Технология «Дети-волонтеры»</vt:lpstr>
      <vt:lpstr>Цель технологии «Дети-волонтеры»:</vt:lpstr>
      <vt:lpstr>Задачи педагогической технологии «Дети-волонтеры»</vt:lpstr>
      <vt:lpstr>Этапы организации практики волонтерства </vt:lpstr>
      <vt:lpstr>Волонтерская деятельность дошкольника:</vt:lpstr>
      <vt:lpstr>Эмблемы: </vt:lpstr>
      <vt:lpstr>Положительный эффект от волонтерской деятельности: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«Дети-волонтеры как средство развития духовно-нравственного воспитания старших дошкольников»</dc:title>
  <dc:creator>User</dc:creator>
  <cp:lastModifiedBy>User</cp:lastModifiedBy>
  <cp:revision>45</cp:revision>
  <dcterms:created xsi:type="dcterms:W3CDTF">2022-02-21T08:42:23Z</dcterms:created>
  <dcterms:modified xsi:type="dcterms:W3CDTF">2022-02-24T06:56:03Z</dcterms:modified>
</cp:coreProperties>
</file>