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6291015-3CC3-425F-B78A-2AD6DA83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754"/>
            <a:ext cx="8596668" cy="948193"/>
          </a:xfrm>
        </p:spPr>
        <p:txBody>
          <a:bodyPr>
            <a:normAutofit fontScale="90000"/>
          </a:bodyPr>
          <a:lstStyle/>
          <a:p>
            <a:r>
              <a:rPr lang="ru-RU" sz="6600" dirty="0"/>
              <a:t>Театр скороговорок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5C512E-638B-415F-A7BF-4F6B3D5C20A0}"/>
              </a:ext>
            </a:extLst>
          </p:cNvPr>
          <p:cNvSpPr txBox="1"/>
          <p:nvPr/>
        </p:nvSpPr>
        <p:spPr>
          <a:xfrm>
            <a:off x="5009882" y="5045167"/>
            <a:ext cx="718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Подготовила: учитель – логопед МДОУ «Детский сад № 105»</a:t>
            </a:r>
          </a:p>
          <a:p>
            <a:r>
              <a:rPr lang="ru-RU" sz="20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                         Власова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Елена Валентиновна</a:t>
            </a:r>
          </a:p>
        </p:txBody>
      </p:sp>
      <p:pic>
        <p:nvPicPr>
          <p:cNvPr id="1026" name="Picture 2" descr="http://malyshlandiya.ru/wa-data/public/site/img/IAlMuxCXBi8-1.jpg">
            <a:extLst>
              <a:ext uri="{FF2B5EF4-FFF2-40B4-BE49-F238E27FC236}">
                <a16:creationId xmlns:a16="http://schemas.microsoft.com/office/drawing/2014/main" id="{146A7EAC-045F-4E71-A6C1-08802362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2545"/>
            <a:ext cx="4452805" cy="33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images.myshared.ru/5/414888/slide_4.jpg">
            <a:extLst>
              <a:ext uri="{FF2B5EF4-FFF2-40B4-BE49-F238E27FC236}">
                <a16:creationId xmlns:a16="http://schemas.microsoft.com/office/drawing/2014/main" id="{0D81DEDF-A922-4637-BFE6-405DC9C210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45828" y="303058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images.myshared.ru/5/414888/slide_4.jpg">
            <a:extLst>
              <a:ext uri="{FF2B5EF4-FFF2-40B4-BE49-F238E27FC236}">
                <a16:creationId xmlns:a16="http://schemas.microsoft.com/office/drawing/2014/main" id="{F2564EDC-4AF2-493A-B1A6-150D1DB5E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16" y="1104947"/>
            <a:ext cx="4898572" cy="367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99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BA9AF-74F2-438E-9E90-B9462836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08" y="204650"/>
            <a:ext cx="8596668" cy="647046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Calibri" panose="020F0502020204030204" pitchFamily="34" charset="0"/>
              </a:rPr>
              <a:t>Угадайте скороговорку по 2-ум словам:</a:t>
            </a:r>
            <a:br>
              <a:rPr lang="ru-RU" sz="3200" b="1" dirty="0">
                <a:latin typeface="Calibri" panose="020F0502020204030204" pitchFamily="34" charset="0"/>
              </a:rPr>
            </a:br>
            <a:br>
              <a:rPr lang="ru-RU" sz="3200" b="1" dirty="0">
                <a:latin typeface="Calibri" panose="020F0502020204030204" pitchFamily="34" charset="0"/>
              </a:rPr>
            </a:br>
            <a:r>
              <a:rPr lang="ru-RU" sz="3200" b="1" dirty="0">
                <a:latin typeface="Calibri" panose="020F0502020204030204" pitchFamily="34" charset="0"/>
              </a:rPr>
              <a:t>               </a:t>
            </a: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Сало, мало</a:t>
            </a: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              Маргарита, трава</a:t>
            </a: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              Борона, поле</a:t>
            </a: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Прасковья, карась</a:t>
            </a: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Пирожок, творожок</a:t>
            </a:r>
          </a:p>
        </p:txBody>
      </p:sp>
    </p:spTree>
    <p:extLst>
      <p:ext uri="{BB962C8B-B14F-4D97-AF65-F5344CB8AC3E}">
        <p14:creationId xmlns:p14="http://schemas.microsoft.com/office/powerpoint/2010/main" val="157188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FBA8F-0C32-4611-8DFF-C414C056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943041" cy="6156961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 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      </a:t>
            </a:r>
            <a:r>
              <a:rPr lang="ru-RU" sz="4400" b="1" dirty="0">
                <a:latin typeface="Calibri" panose="020F0502020204030204" pitchFamily="34" charset="0"/>
              </a:rPr>
              <a:t>СПАСИБО ЗА ВНИМАНИЕ!</a:t>
            </a:r>
          </a:p>
        </p:txBody>
      </p:sp>
      <p:pic>
        <p:nvPicPr>
          <p:cNvPr id="3074" name="Picture 2" descr="http://heaclub.ru/tim/2d34472defeaa49d23dbc32c3d1bc74a/slozhnie-skorogovorki-dlya-detei--samaya-zanimatelnaya-igra.jpg">
            <a:extLst>
              <a:ext uri="{FF2B5EF4-FFF2-40B4-BE49-F238E27FC236}">
                <a16:creationId xmlns:a16="http://schemas.microsoft.com/office/drawing/2014/main" id="{F625A89F-C769-4E1E-820B-F51942AB4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05257" cy="509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33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62777-E724-4428-9F25-D4F26DB7A3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1703" y="130628"/>
            <a:ext cx="8034610" cy="5615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</a:rPr>
              <a:t>Что такое скороговорка</a:t>
            </a:r>
            <a:br>
              <a:rPr lang="ru-RU" dirty="0"/>
            </a:br>
            <a:r>
              <a:rPr lang="ru-RU" dirty="0"/>
              <a:t>    </a:t>
            </a:r>
            <a:r>
              <a:rPr lang="ru-RU" sz="31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Скороговорка</a:t>
            </a: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ru-RU" sz="3100" dirty="0" err="1">
                <a:solidFill>
                  <a:schemeClr val="tx1"/>
                </a:solidFill>
                <a:latin typeface="Calibri" panose="020F0502020204030204" pitchFamily="34" charset="0"/>
              </a:rPr>
              <a:t>частоговорка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, чистоговорка, род складной речи, с повтореньем и перестановкой одних и тех же букв или слогов, сбивчивых или трудных для произношенья (В. И. Даль «Толковый словарь</a:t>
            </a:r>
            <a:r>
              <a:rPr lang="ru-RU" dirty="0"/>
              <a:t>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живого великорусского языка»).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</a:rPr>
              <a:t>     Скороговорка 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– специально придуманная фраза с труднопроизносим подбором звуков, быстро проговариваемая шуточная прибаутка (С.И. Ожегов «Толковый словарь»).</a:t>
            </a: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100" b="1" dirty="0">
                <a:solidFill>
                  <a:schemeClr val="tx1"/>
                </a:solidFill>
                <a:latin typeface="Calibri" panose="020F0502020204030204" pitchFamily="34" charset="0"/>
              </a:rPr>
              <a:t>     Скороговорка</a:t>
            </a: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 – небольшой по объёму речевой материал, специально построенный на сочетании   звуков, трудных для произношения (чаще насыщенный одинаковыми звуками). </a:t>
            </a:r>
            <a:b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31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028" name="Picture 4" descr="http://fb.ru/misc/i/gallery/38669/1025346.jpg">
            <a:extLst>
              <a:ext uri="{FF2B5EF4-FFF2-40B4-BE49-F238E27FC236}">
                <a16:creationId xmlns:a16="http://schemas.microsoft.com/office/drawing/2014/main" id="{B38021A2-A63A-487C-AB7B-EFBE18188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862" y="3510950"/>
            <a:ext cx="2168435" cy="303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olpictures.ru/photocache/50/5096cabae41118b6fa5c1b097ade611d.jpg">
            <a:extLst>
              <a:ext uri="{FF2B5EF4-FFF2-40B4-BE49-F238E27FC236}">
                <a16:creationId xmlns:a16="http://schemas.microsoft.com/office/drawing/2014/main" id="{2C81DD77-E30E-49B0-A5BE-148AB6BA9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918" y="200844"/>
            <a:ext cx="2192379" cy="287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4C8A81-24D0-406C-AB11-DD46F520C76A}"/>
              </a:ext>
            </a:extLst>
          </p:cNvPr>
          <p:cNvSpPr txBox="1"/>
          <p:nvPr/>
        </p:nvSpPr>
        <p:spPr>
          <a:xfrm>
            <a:off x="9576839" y="3141618"/>
            <a:ext cx="1683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В.И. Даль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7EDC1-9173-4B09-AC40-75C07E0B51EF}"/>
              </a:ext>
            </a:extLst>
          </p:cNvPr>
          <p:cNvSpPr txBox="1"/>
          <p:nvPr/>
        </p:nvSpPr>
        <p:spPr>
          <a:xfrm>
            <a:off x="9576840" y="6557856"/>
            <a:ext cx="205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С. И. Ожегов</a:t>
            </a:r>
          </a:p>
        </p:txBody>
      </p:sp>
    </p:spTree>
    <p:extLst>
      <p:ext uri="{BB962C8B-B14F-4D97-AF65-F5344CB8AC3E}">
        <p14:creationId xmlns:p14="http://schemas.microsoft.com/office/powerpoint/2010/main" val="38425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297C6-8536-4355-AAA0-A6A0FFEE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1395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Скороговорки бывают:</a:t>
            </a:r>
            <a:br>
              <a:rPr lang="ru-RU" dirty="0"/>
            </a:br>
            <a:r>
              <a:rPr lang="ru-RU" dirty="0"/>
              <a:t>Короткие                     </a:t>
            </a:r>
            <a:r>
              <a:rPr lang="ru-RU" sz="3100" dirty="0">
                <a:solidFill>
                  <a:schemeClr val="tx1"/>
                </a:solidFill>
              </a:rPr>
              <a:t>Оса боса и без пояса.</a:t>
            </a:r>
            <a:br>
              <a:rPr lang="ru-RU" dirty="0"/>
            </a:br>
            <a:r>
              <a:rPr lang="ru-RU" dirty="0"/>
              <a:t>Длинные   </a:t>
            </a:r>
            <a:r>
              <a:rPr lang="ru-RU" sz="3100" dirty="0">
                <a:solidFill>
                  <a:schemeClr val="tx1"/>
                </a:solidFill>
              </a:rPr>
              <a:t>Прирабатываясь к работке,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                    Работник нарабатывает наработки.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                    Заработок зарабатывает от работки,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                    А приработок – от переработки.</a:t>
            </a:r>
            <a:br>
              <a:rPr lang="ru-RU" dirty="0"/>
            </a:br>
            <a:r>
              <a:rPr lang="ru-RU" dirty="0"/>
              <a:t>Рифмованные  </a:t>
            </a:r>
            <a:br>
              <a:rPr lang="ru-RU" dirty="0"/>
            </a:br>
            <a:r>
              <a:rPr lang="ru-RU" sz="3100" dirty="0">
                <a:solidFill>
                  <a:schemeClr val="tx1"/>
                </a:solidFill>
              </a:rPr>
              <a:t>Вкусна халва, халве хвала!</a:t>
            </a:r>
            <a:br>
              <a:rPr lang="ru-RU" dirty="0"/>
            </a:br>
            <a:r>
              <a:rPr lang="ru-RU" dirty="0"/>
              <a:t>Нерифмованные </a:t>
            </a:r>
            <a:br>
              <a:rPr lang="ru-RU" dirty="0"/>
            </a:br>
            <a:r>
              <a:rPr lang="ru-RU" sz="3100" dirty="0">
                <a:solidFill>
                  <a:schemeClr val="tx1"/>
                </a:solidFill>
              </a:rPr>
              <a:t>По бревну бодро бредут бобры.</a:t>
            </a:r>
            <a:br>
              <a:rPr lang="ru-RU" dirty="0"/>
            </a:br>
            <a:r>
              <a:rPr lang="ru-RU" dirty="0"/>
              <a:t>Народные      </a:t>
            </a:r>
            <a:br>
              <a:rPr lang="ru-RU" dirty="0"/>
            </a:br>
            <a:r>
              <a:rPr lang="ru-RU" sz="3100" dirty="0">
                <a:solidFill>
                  <a:schemeClr val="tx1"/>
                </a:solidFill>
              </a:rPr>
              <a:t>От топота копыт пыль по полю летит.</a:t>
            </a:r>
            <a:br>
              <a:rPr lang="ru-RU" dirty="0"/>
            </a:br>
            <a:r>
              <a:rPr lang="ru-RU" dirty="0"/>
              <a:t>Авторские</a:t>
            </a:r>
            <a:br>
              <a:rPr lang="ru-RU" dirty="0"/>
            </a:br>
            <a:r>
              <a:rPr lang="ru-RU" sz="3100" dirty="0">
                <a:solidFill>
                  <a:schemeClr val="tx1"/>
                </a:solidFill>
              </a:rPr>
              <a:t>Нил поймал линей: один мал, два длинней.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(Л. </a:t>
            </a:r>
            <a:r>
              <a:rPr lang="ru-RU" sz="3100" dirty="0" err="1">
                <a:solidFill>
                  <a:schemeClr val="tx1"/>
                </a:solidFill>
              </a:rPr>
              <a:t>Ульяницкая</a:t>
            </a:r>
            <a:r>
              <a:rPr lang="ru-RU" sz="3100" dirty="0">
                <a:solidFill>
                  <a:schemeClr val="tx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5120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77161-7707-43D9-A774-18BA3985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504"/>
            <a:ext cx="8596668" cy="666206"/>
          </a:xfrm>
        </p:spPr>
        <p:txBody>
          <a:bodyPr>
            <a:normAutofit/>
          </a:bodyPr>
          <a:lstStyle/>
          <a:p>
            <a:r>
              <a:rPr lang="ru-RU" sz="3200" dirty="0"/>
              <a:t>Взрослая скороговорка</a:t>
            </a:r>
          </a:p>
        </p:txBody>
      </p:sp>
      <p:pic>
        <p:nvPicPr>
          <p:cNvPr id="3" name="Рисунок 2" descr="https://takprosto.cc/wp-content/uploads/3/30-sovremennyh-skorogovorok/thumb.jpg">
            <a:extLst>
              <a:ext uri="{FF2B5EF4-FFF2-40B4-BE49-F238E27FC236}">
                <a16:creationId xmlns:a16="http://schemas.microsoft.com/office/drawing/2014/main" id="{2EC32D25-29AB-451B-9CFB-42D1E55726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" y="640080"/>
            <a:ext cx="9165990" cy="5963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77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AAB7E3-3BBC-4318-9034-D8639734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752"/>
            <a:ext cx="8596668" cy="4711461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  </a:t>
            </a:r>
            <a:r>
              <a:rPr lang="ru-RU" b="1" dirty="0">
                <a:latin typeface="Calibri" panose="020F0502020204030204" pitchFamily="34" charset="0"/>
              </a:rPr>
              <a:t>Значение скороговорок</a:t>
            </a:r>
            <a:br>
              <a:rPr lang="ru-RU" dirty="0"/>
            </a:br>
            <a:br>
              <a:rPr lang="ru-RU" dirty="0"/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1. Совершенствуют артикуляционный аппарат (улучшают подвижность языка, губ). 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2. Улучшают звукопроизношение и дикцию.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3. Помогают исправлять дефекты </a:t>
            </a:r>
            <a:r>
              <a:rPr lang="ru-RU" sz="2800" dirty="0" err="1">
                <a:solidFill>
                  <a:schemeClr val="tx1"/>
                </a:solidFill>
                <a:latin typeface="Calibri" panose="020F0502020204030204" pitchFamily="34" charset="0"/>
              </a:rPr>
              <a:t>звуконаполняемости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 и слоговой структуры слов.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4. Развивают слуховое внимание, фонематические процессы.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5.</a:t>
            </a:r>
            <a:r>
              <a:rPr lang="ru-RU" dirty="0"/>
              <a:t>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Расширяют  и обогащают  активный словарь ребёнка.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  <a:t>6. Способствуют развитию памяти, внимания, мышления, воображения.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ru-RU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01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1ADCD-907E-40C1-B3F0-CCC964CF9B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2069" y="209550"/>
            <a:ext cx="9091748" cy="38925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</a:rPr>
              <a:t>    Как разучивать скороговорки с ребёнком</a:t>
            </a:r>
            <a:br>
              <a:rPr lang="ru-RU" sz="2800" dirty="0"/>
            </a:br>
            <a:br>
              <a:rPr lang="ru-RU" sz="2800" dirty="0"/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1. Расскажите ребёнку скороговорку медленно и внятно. Покажите иллюстрации к ней. Уточните или объясните незнакомые слова. Спросите, какой звук (звуки) встречается чаще.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2. Ребёнок повторяет за взрослым скороговорку медленно и чётко. Обращать внимание на правильное произношение всех звуков. Цель этого этапа – выучить скороговорку.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3. Проговорите скороговорку с ребёнком </a:t>
            </a:r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беззвучно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 (артикулируя языком и губами), затем </a:t>
            </a:r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шёпотом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4. Ребёнок произносит скороговорку </a:t>
            </a:r>
            <a:r>
              <a:rPr lang="ru-RU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вслух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, отчётливо проговаривая каждый звук, с правильной интонацией.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5. Предложите ребёнку повторить скороговорку 3 раза подряд.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7DFD7-3D35-4454-932C-3978E84AF2D0}"/>
              </a:ext>
            </a:extLst>
          </p:cNvPr>
          <p:cNvSpPr txBox="1"/>
          <p:nvPr/>
        </p:nvSpPr>
        <p:spPr>
          <a:xfrm>
            <a:off x="677334" y="4101738"/>
            <a:ext cx="74588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endParaRPr lang="ru-RU" b="1" i="1" dirty="0"/>
          </a:p>
          <a:p>
            <a:endParaRPr lang="ru-RU" b="1" i="1" dirty="0"/>
          </a:p>
          <a:p>
            <a:r>
              <a:rPr lang="ru-RU" b="1" i="1" dirty="0"/>
              <a:t>*</a:t>
            </a:r>
            <a:r>
              <a:rPr lang="ru-RU" i="1" dirty="0"/>
              <a:t>исключить слишком быстрое проговаривание скороговорки (ребёнку дается инструкция: «Говори плавно и понятно»).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10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54/0000ae93-4d9d7d6b/hello_html_m3e9cdc37.png">
            <a:extLst>
              <a:ext uri="{FF2B5EF4-FFF2-40B4-BE49-F238E27FC236}">
                <a16:creationId xmlns:a16="http://schemas.microsoft.com/office/drawing/2014/main" id="{2D084C45-010E-4D44-BAFA-76B348E384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69" y="666206"/>
            <a:ext cx="7284402" cy="61917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0C0A84-845F-428B-81FD-8918214ABE1C}"/>
              </a:ext>
            </a:extLst>
          </p:cNvPr>
          <p:cNvSpPr txBox="1"/>
          <p:nvPr/>
        </p:nvSpPr>
        <p:spPr>
          <a:xfrm>
            <a:off x="775381" y="117566"/>
            <a:ext cx="8394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  <a:latin typeface="Calibri" panose="020F0502020204030204" pitchFamily="34" charset="0"/>
              </a:rPr>
              <a:t>Мнемотехника для заучивания скороговорок</a:t>
            </a:r>
          </a:p>
        </p:txBody>
      </p:sp>
    </p:spTree>
    <p:extLst>
      <p:ext uri="{BB962C8B-B14F-4D97-AF65-F5344CB8AC3E}">
        <p14:creationId xmlns:p14="http://schemas.microsoft.com/office/powerpoint/2010/main" val="17294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29176-82B0-430D-87A2-15FA8C60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0"/>
            <a:ext cx="8882116" cy="6858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</a:rPr>
              <a:t>           Игры со скороговорками</a:t>
            </a:r>
            <a:br>
              <a:rPr lang="ru-RU" sz="2200" b="1" dirty="0"/>
            </a:br>
            <a:br>
              <a:rPr lang="ru-RU" sz="2200" dirty="0"/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1. Произнести скороговорку, на каждое слово подкидывая мяч.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2. Произнести скороговорку, отбивая мяч от пола на каждое слово.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3. Произнести скороговорку, перекладывая мячик из одной руки в другую на каждое слово.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4. Произнести скороговорку, выполняя пальчиковое упражнения «Колечки» («Лесенка», «Цепочка», «Кулачки», загибать пальцы по очереди).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5. Произнести скороговорку по слогам, как робот.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6. Произнести скороговорку медленно и плавно («черепаха»).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7. Произнести скороговорку быстро («ракета»).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8. Произнести скороговорку удивлённо.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9. Произнести скороговорку радостно.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10. Произнести скороговорку грустно.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11. Произнести скороговорку командным тоном, как президент.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ru-RU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0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C75C5-D57E-4882-9965-5C222B4A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" y="182880"/>
            <a:ext cx="9888583" cy="5969726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«Доскажи скороговорку»</a:t>
            </a:r>
            <a: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  <a:t>:</a:t>
            </a: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взрослый (или ребёнок) называет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первое слово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скороговорки (фразу), тот, кто знает, произносит её целиком.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    «Выключили звук!»</a:t>
            </a:r>
            <a: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  <a:t>: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ведущий медленно, одними движениями губ и языка беззвучно имитирует произнесение одной из изученных скороговорок. Задача остальных участников – угадать скороговорку и произнести её без ошибок. Угадавший участник становится ведущим.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b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  <a:t>      </a:t>
            </a: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«Два слова»:</a:t>
            </a:r>
            <a: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ведущий называет 2 любых слова из скороговорки, остальные должны вспомнить и произнести всю скороговорку.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b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     «Расскажи руками»</a:t>
            </a:r>
            <a:r>
              <a:rPr lang="ru-RU" sz="2200" dirty="0">
                <a:solidFill>
                  <a:schemeClr val="accent2"/>
                </a:solidFill>
                <a:latin typeface="Calibri" panose="020F0502020204030204" pitchFamily="34" charset="0"/>
              </a:rPr>
              <a:t>: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задача ведущего – жестами изобразить содержание скороговорки. Остальным участникам необходимо угадать скороговорку и произнести её.</a:t>
            </a: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									</a:t>
            </a:r>
            <a:b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     </a:t>
            </a:r>
            <a:r>
              <a:rPr lang="ru-RU" sz="2200" b="1" dirty="0">
                <a:solidFill>
                  <a:schemeClr val="accent2"/>
                </a:solidFill>
                <a:latin typeface="Calibri" panose="020F0502020204030204" pitchFamily="34" charset="0"/>
              </a:rPr>
              <a:t>«Главное слово»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</a:rPr>
              <a:t> - дети произносят скороговорку по очереди, каждый раз голосом выделяя новое слово, делая его главным по смыслу.</a:t>
            </a:r>
          </a:p>
        </p:txBody>
      </p:sp>
    </p:spTree>
    <p:extLst>
      <p:ext uri="{BB962C8B-B14F-4D97-AF65-F5344CB8AC3E}">
        <p14:creationId xmlns:p14="http://schemas.microsoft.com/office/powerpoint/2010/main" val="14384205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1450</TotalTime>
  <Words>86</Words>
  <Application>Microsoft Office PowerPoint</Application>
  <PresentationFormat>Широкоэкранный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Аспект</vt:lpstr>
      <vt:lpstr>Театр скороговорок</vt:lpstr>
      <vt:lpstr>Что такое скороговорка     Скороговорка – частоговорка, чистоговорка, род складной речи, с повтореньем и перестановкой одних и тех же букв или слогов, сбивчивых или трудных для произношенья (В. И. Даль «Толковый словарь живого великорусского языка»).      Скороговорка – специально придуманная фраза с труднопроизносим подбором звуков, быстро проговариваемая шуточная прибаутка (С.И. Ожегов «Толковый словарь»).       Скороговорка – небольшой по объёму речевой материал, специально построенный на сочетании   звуков, трудных для произношения (чаще насыщенный одинаковыми звуками).   </vt:lpstr>
      <vt:lpstr>Скороговорки бывают: Короткие                     Оса боса и без пояса. Длинные   Прирабатываясь к работке,                      Работник нарабатывает наработки.                      Заработок зарабатывает от работки,                      А приработок – от переработки. Рифмованные   Вкусна халва, халве хвала! Нерифмованные  По бревну бодро бредут бобры. Народные       От топота копыт пыль по полю летит. Авторские Нил поймал линей: один мал, два длинней. (Л. Ульяницкая) </vt:lpstr>
      <vt:lpstr>Взрослая скороговорка</vt:lpstr>
      <vt:lpstr>          Значение скороговорок  1. Совершенствуют артикуляционный аппарат (улучшают подвижность языка, губ).  2. Улучшают звукопроизношение и дикцию. 3. Помогают исправлять дефекты звуконаполняемости и слоговой структуры слов. 4. Развивают слуховое внимание, фонематические процессы. 5. Расширяют  и обогащают  активный словарь ребёнка. 6. Способствуют развитию памяти, внимания, мышления, воображения. </vt:lpstr>
      <vt:lpstr>    Как разучивать скороговорки с ребёнком  1. Расскажите ребёнку скороговорку медленно и внятно. Покажите иллюстрации к ней. Уточните или объясните незнакомые слова. Спросите, какой звук (звуки) встречается чаще. 2. Ребёнок повторяет за взрослым скороговорку медленно и чётко. Обращать внимание на правильное произношение всех звуков. Цель этого этапа – выучить скороговорку. 3. Проговорите скороговорку с ребёнком беззвучно (артикулируя языком и губами), затем шёпотом. 4. Ребёнок произносит скороговорку вслух, отчётливо проговаривая каждый звук, с правильной интонацией. 5. Предложите ребёнку повторить скороговорку 3 раза подряд. </vt:lpstr>
      <vt:lpstr>Презентация PowerPoint</vt:lpstr>
      <vt:lpstr>           Игры со скороговорками  1. Произнести скороговорку, на каждое слово подкидывая мяч. 2. Произнести скороговорку, отбивая мяч от пола на каждое слово. 3. Произнести скороговорку, перекладывая мячик из одной руки в другую на каждое слово. 4. Произнести скороговорку, выполняя пальчиковое упражнения «Колечки» («Лесенка», «Цепочка», «Кулачки», загибать пальцы по очереди). 5. Произнести скороговорку по слогам, как робот. 6. Произнести скороговорку медленно и плавно («черепаха»). 7. Произнести скороговорку быстро («ракета»). 8. Произнести скороговорку удивлённо. 9. Произнести скороговорку радостно. 10. Произнести скороговорку грустно. 11. Произнести скороговорку командным тоном, как президент.   </vt:lpstr>
      <vt:lpstr> «Доскажи скороговорку»: взрослый (или ребёнок) называет первое слово скороговорки (фразу), тот, кто знает, произносит её целиком.       «Выключили звук!»: ведущий медленно, одними движениями губ и языка беззвучно имитирует произнесение одной из изученных скороговорок. Задача остальных участников – угадать скороговорку и произнести её без ошибок. Угадавший участник становится ведущим.         «Два слова»: ведущий называет 2 любых слова из скороговорки, остальные должны вспомнить и произнести всю скороговорку.        «Расскажи руками»: задача ведущего – жестами изобразить содержание скороговорки. Остальным участникам необходимо угадать скороговорку и произнести её.               «Главное слово» - дети произносят скороговорку по очереди, каждый раз голосом выделяя новое слово, делая его главным по смыслу.</vt:lpstr>
      <vt:lpstr>Угадайте скороговорку по 2-ум словам:                 Сало, мало                 Маргарита, трава                 Борона, поле                  Прасковья, карась                  Пирожок, творожок</vt:lpstr>
      <vt:lpstr>                       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скороговорок</dc:title>
  <dc:creator>пк</dc:creator>
  <cp:lastModifiedBy>пк</cp:lastModifiedBy>
  <cp:revision>70</cp:revision>
  <dcterms:created xsi:type="dcterms:W3CDTF">2017-12-13T15:44:13Z</dcterms:created>
  <dcterms:modified xsi:type="dcterms:W3CDTF">2017-12-20T20:16:51Z</dcterms:modified>
</cp:coreProperties>
</file>