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43.png" ContentType="image/png"/>
  <Override PartName="/ppt/media/image41.png" ContentType="image/png"/>
  <Override PartName="/ppt/media/image40.png" ContentType="image/png"/>
  <Override PartName="/ppt/media/image42.jpeg" ContentType="image/jpeg"/>
  <Override PartName="/ppt/media/image37.png" ContentType="image/png"/>
  <Override PartName="/ppt/media/image36.jpeg" ContentType="image/jpeg"/>
  <Override PartName="/ppt/media/image34.png" ContentType="image/png"/>
  <Override PartName="/ppt/media/image33.jpeg" ContentType="image/jpeg"/>
  <Override PartName="/ppt/media/image32.png" ContentType="image/png"/>
  <Override PartName="/ppt/media/image31.png" ContentType="image/png"/>
  <Override PartName="/ppt/media/image30.jpeg" ContentType="image/jpeg"/>
  <Override PartName="/ppt/media/image39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22.png" ContentType="image/png"/>
  <Override PartName="/ppt/media/image44.png" ContentType="image/png"/>
  <Override PartName="/ppt/media/image19.png" ContentType="image/png"/>
  <Override PartName="/ppt/media/image6.png" ContentType="image/png"/>
  <Override PartName="/ppt/media/image18.jpeg" ContentType="image/jpeg"/>
  <Override PartName="/ppt/media/image12.png" ContentType="image/png"/>
  <Override PartName="/ppt/media/image9.jpeg" ContentType="image/jpeg"/>
  <Override PartName="/ppt/media/image11.jpeg" ContentType="image/jpeg"/>
  <Override PartName="/ppt/media/image10.png" ContentType="image/png"/>
  <Override PartName="/ppt/media/image13.jpeg" ContentType="image/jpeg"/>
  <Override PartName="/ppt/media/image25.png" ContentType="image/png"/>
  <Override PartName="/ppt/media/image24.jpeg" ContentType="image/jpeg"/>
  <Override PartName="/ppt/media/image35.jpeg" ContentType="image/jpeg"/>
  <Override PartName="/ppt/media/image8.png" ContentType="image/png"/>
  <Override PartName="/ppt/media/image21.jpeg" ContentType="image/jpeg"/>
  <Override PartName="/ppt/media/image20.png" ContentType="image/png"/>
  <Override PartName="/ppt/media/image7.jpeg" ContentType="image/jpeg"/>
  <Override PartName="/ppt/media/image29.png" ContentType="image/png"/>
  <Override PartName="/ppt/media/image5.png" ContentType="image/png"/>
  <Override PartName="/ppt/media/image14.png" ContentType="image/png"/>
  <Override PartName="/ppt/media/image2.png" ContentType="image/png"/>
  <Override PartName="/ppt/media/image38.png" ContentType="image/png"/>
  <Override PartName="/ppt/media/image4.jpeg" ContentType="image/jpeg"/>
  <Override PartName="/ppt/media/image17.png" ContentType="image/png"/>
  <Override PartName="/ppt/media/image3.png" ContentType="image/png"/>
  <Override PartName="/ppt/media/image23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685800" y="213012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" name="CustomShape 2"/>
          <p:cNvSpPr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" name="Рисунок 4" descr=""/>
          <p:cNvPicPr/>
          <p:nvPr/>
        </p:nvPicPr>
        <p:blipFill>
          <a:blip r:embed="rId1"/>
          <a:stretch/>
        </p:blipFill>
        <p:spPr>
          <a:xfrm>
            <a:off x="1000080" y="2428920"/>
            <a:ext cx="4762080" cy="3571560"/>
          </a:xfrm>
          <a:prstGeom prst="rect">
            <a:avLst/>
          </a:prstGeom>
          <a:ln>
            <a:noFill/>
          </a:ln>
        </p:spPr>
      </p:pic>
      <p:sp>
        <p:nvSpPr>
          <p:cNvPr id="39" name="CustomShape 3"/>
          <p:cNvSpPr/>
          <p:nvPr/>
        </p:nvSpPr>
        <p:spPr>
          <a:xfrm>
            <a:off x="4680000" y="5572080"/>
            <a:ext cx="4187880" cy="91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Подготовила: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Воспитатель  МДОУ «Детский сад № 105»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Котова Жанна Эдуардовна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714240" y="3071880"/>
            <a:ext cx="628632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Arial"/>
                <a:ea typeface="DejaVu Sans"/>
              </a:rPr>
              <a:t>Выставка фотографий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714240" y="1785960"/>
            <a:ext cx="564336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Arial"/>
                <a:ea typeface="DejaVu Sans"/>
              </a:rPr>
              <a:t>Масленица</a:t>
            </a: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76" name="CustomShape 3"/>
          <p:cNvSpPr/>
          <p:nvPr/>
        </p:nvSpPr>
        <p:spPr>
          <a:xfrm>
            <a:off x="714240" y="4429080"/>
            <a:ext cx="379224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Репортаж с народной недели..doc</a:t>
            </a:r>
            <a:endParaRPr/>
          </a:p>
        </p:txBody>
      </p:sp>
      <p:pic>
        <p:nvPicPr>
          <p:cNvPr id="77" name="Рисунок 6" descr=""/>
          <p:cNvPicPr/>
          <p:nvPr/>
        </p:nvPicPr>
        <p:blipFill>
          <a:blip r:embed="rId2"/>
          <a:stretch/>
        </p:blipFill>
        <p:spPr>
          <a:xfrm>
            <a:off x="5857920" y="2500200"/>
            <a:ext cx="2822040" cy="401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9" name="Прямоугольник 3" descr=""/>
          <p:cNvPicPr/>
          <p:nvPr/>
        </p:nvPicPr>
        <p:blipFill>
          <a:blip r:embed="rId2"/>
          <a:stretch/>
        </p:blipFill>
        <p:spPr>
          <a:xfrm>
            <a:off x="493560" y="938160"/>
            <a:ext cx="7650000" cy="22554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857160" y="3214800"/>
            <a:ext cx="657216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\</a:t>
            </a:r>
            <a:r>
              <a:rPr lang="ru-RU" sz="2000" strike="noStrike">
                <a:solidFill>
                  <a:srgbClr val="0000ff"/>
                </a:solidFill>
                <a:latin typeface="Arial"/>
                <a:ea typeface="DejaVu Sans"/>
              </a:rPr>
              <a:t>проект к 23 февраля описание.docx</a:t>
            </a:r>
            <a:endParaRPr/>
          </a:p>
        </p:txBody>
      </p:sp>
      <p:pic>
        <p:nvPicPr>
          <p:cNvPr id="81" name="Рисунок 5" descr=""/>
          <p:cNvPicPr/>
          <p:nvPr/>
        </p:nvPicPr>
        <p:blipFill>
          <a:blip r:embed="rId3"/>
          <a:stretch/>
        </p:blipFill>
        <p:spPr>
          <a:xfrm>
            <a:off x="6643800" y="3071880"/>
            <a:ext cx="1428120" cy="321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857160" y="2643120"/>
            <a:ext cx="18396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Прямоугольник 3" descr=""/>
          <p:cNvPicPr/>
          <p:nvPr/>
        </p:nvPicPr>
        <p:blipFill>
          <a:blip r:embed="rId2"/>
          <a:stretch/>
        </p:blipFill>
        <p:spPr>
          <a:xfrm>
            <a:off x="4114800" y="579600"/>
            <a:ext cx="5078160" cy="225540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4" descr=""/>
          <p:cNvPicPr/>
          <p:nvPr/>
        </p:nvPicPr>
        <p:blipFill>
          <a:blip r:embed="rId3"/>
          <a:stretch/>
        </p:blipFill>
        <p:spPr>
          <a:xfrm>
            <a:off x="214200" y="285840"/>
            <a:ext cx="4238280" cy="63576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4857840" y="1785960"/>
            <a:ext cx="253044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ff"/>
                </a:solidFill>
                <a:latin typeface="Arial"/>
                <a:ea typeface="DejaVu Sans"/>
              </a:rPr>
              <a:t>маленькие солдаты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4643280" y="2357280"/>
            <a:ext cx="281844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стенгазета к 23 февраля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4429080" y="2928960"/>
            <a:ext cx="36504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\День защитника Отечества.pptx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4786200" y="3429000"/>
            <a:ext cx="25182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музыкальные занятия</a:t>
            </a:r>
            <a:endParaRPr/>
          </a:p>
        </p:txBody>
      </p:sp>
      <p:sp>
        <p:nvSpPr>
          <p:cNvPr id="90" name="CustomShape 6"/>
          <p:cNvSpPr/>
          <p:nvPr/>
        </p:nvSpPr>
        <p:spPr>
          <a:xfrm>
            <a:off x="4429080" y="4000680"/>
            <a:ext cx="36673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\посещение музея боевой славы</a:t>
            </a:r>
            <a:endParaRPr/>
          </a:p>
        </p:txBody>
      </p:sp>
      <p:sp>
        <p:nvSpPr>
          <p:cNvPr id="91" name="CustomShape 7"/>
          <p:cNvSpPr/>
          <p:nvPr/>
        </p:nvSpPr>
        <p:spPr>
          <a:xfrm>
            <a:off x="4429080" y="4572000"/>
            <a:ext cx="42966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художественно эстетическое развитие</a:t>
            </a:r>
            <a:endParaRPr/>
          </a:p>
        </p:txBody>
      </p:sp>
      <p:sp>
        <p:nvSpPr>
          <p:cNvPr id="92" name="CustomShape 8"/>
          <p:cNvSpPr/>
          <p:nvPr/>
        </p:nvSpPr>
        <p:spPr>
          <a:xfrm>
            <a:off x="4268880" y="5286240"/>
            <a:ext cx="4831560" cy="64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тематическое занятие по теме 23 февраля.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lang="ru-RU" strike="noStrike">
                <a:solidFill>
                  <a:srgbClr val="0000ff"/>
                </a:solidFill>
                <a:latin typeface="Arial"/>
                <a:ea typeface="DejaVu Sans"/>
              </a:rPr>
              <a:t>подарки мальчикам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4" name="Прямоугольник 2" descr=""/>
          <p:cNvPicPr/>
          <p:nvPr/>
        </p:nvPicPr>
        <p:blipFill>
          <a:blip r:embed="rId2"/>
          <a:stretch/>
        </p:blipFill>
        <p:spPr>
          <a:xfrm>
            <a:off x="1316160" y="317520"/>
            <a:ext cx="5968440" cy="22060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4" descr=""/>
          <p:cNvPicPr/>
          <p:nvPr/>
        </p:nvPicPr>
        <p:blipFill>
          <a:blip r:embed="rId3"/>
          <a:stretch/>
        </p:blipFill>
        <p:spPr>
          <a:xfrm>
            <a:off x="4572000" y="4071960"/>
            <a:ext cx="4068360" cy="27856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14200" y="6072120"/>
            <a:ext cx="428616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93cddd"/>
                </a:solidFill>
                <a:latin typeface="Arial"/>
                <a:ea typeface="DejaVu Sans"/>
              </a:rPr>
              <a:t>проект космос.описание..doc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857160" y="2786040"/>
            <a:ext cx="289764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Arial"/>
                <a:ea typeface="DejaVu Sans"/>
              </a:rPr>
              <a:t>детям о космосе.pptx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857160" y="3929040"/>
            <a:ext cx="277272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ffffff"/>
                </a:solidFill>
                <a:latin typeface="Arial"/>
                <a:ea typeface="DejaVu Sans"/>
              </a:rPr>
              <a:t>фотоальбом космос</a:t>
            </a:r>
            <a:endParaRPr/>
          </a:p>
        </p:txBody>
      </p:sp>
      <p:pic>
        <p:nvPicPr>
          <p:cNvPr id="100" name="Рисунок 4" descr=""/>
          <p:cNvPicPr/>
          <p:nvPr/>
        </p:nvPicPr>
        <p:blipFill>
          <a:blip r:embed="rId2"/>
          <a:stretch/>
        </p:blipFill>
        <p:spPr>
          <a:xfrm>
            <a:off x="5286240" y="214200"/>
            <a:ext cx="3857400" cy="301284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5" descr=""/>
          <p:cNvPicPr/>
          <p:nvPr/>
        </p:nvPicPr>
        <p:blipFill>
          <a:blip r:embed="rId3"/>
          <a:stretch/>
        </p:blipFill>
        <p:spPr>
          <a:xfrm>
            <a:off x="3643200" y="3714840"/>
            <a:ext cx="1258560" cy="277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3" descr=""/>
          <p:cNvPicPr/>
          <p:nvPr/>
        </p:nvPicPr>
        <p:blipFill>
          <a:blip r:embed="rId2"/>
          <a:stretch/>
        </p:blipFill>
        <p:spPr>
          <a:xfrm>
            <a:off x="1143000" y="1714680"/>
            <a:ext cx="6151320" cy="18550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4" descr=""/>
          <p:cNvPicPr/>
          <p:nvPr/>
        </p:nvPicPr>
        <p:blipFill>
          <a:blip r:embed="rId3"/>
          <a:stretch/>
        </p:blipFill>
        <p:spPr>
          <a:xfrm>
            <a:off x="6500880" y="3357720"/>
            <a:ext cx="1996560" cy="284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 descr=""/>
          <p:cNvPicPr/>
          <p:nvPr/>
        </p:nvPicPr>
        <p:blipFill>
          <a:blip r:embed="rId1"/>
          <a:stretch/>
        </p:blipFill>
        <p:spPr>
          <a:xfrm>
            <a:off x="0" y="36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1" name="Прямоугольник 2" descr=""/>
          <p:cNvPicPr/>
          <p:nvPr/>
        </p:nvPicPr>
        <p:blipFill>
          <a:blip r:embed="rId2"/>
          <a:stretch/>
        </p:blipFill>
        <p:spPr>
          <a:xfrm>
            <a:off x="353880" y="311040"/>
            <a:ext cx="2717640" cy="18032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71680" y="1643040"/>
            <a:ext cx="6916320" cy="265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Franklin Gothic Book"/>
                <a:ea typeface="DejaVu Sans"/>
              </a:rPr>
              <a:t>Разработать и реализовать проекты, направленные на нравственно- патриотическое воспитание детей 5-7 лет.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Franklin Gothic Book"/>
                <a:ea typeface="DejaVu Sans"/>
              </a:rPr>
              <a:t>(проекты оп темам образовательной области «Социализация» , работа с родителями</a:t>
            </a:r>
            <a:r>
              <a:rPr lang="ru-RU" strike="noStrike">
                <a:solidFill>
                  <a:srgbClr val="000000"/>
                </a:solidFill>
                <a:latin typeface="Franklin Gothic Book"/>
                <a:ea typeface="DejaVu Sans"/>
              </a:rPr>
              <a:t>).</a:t>
            </a:r>
            <a:endParaRPr/>
          </a:p>
        </p:txBody>
      </p:sp>
      <p:pic>
        <p:nvPicPr>
          <p:cNvPr id="43" name="Рисунок 4" descr=""/>
          <p:cNvPicPr/>
          <p:nvPr/>
        </p:nvPicPr>
        <p:blipFill>
          <a:blip r:embed="rId3"/>
          <a:stretch/>
        </p:blipFill>
        <p:spPr>
          <a:xfrm>
            <a:off x="4000680" y="3714840"/>
            <a:ext cx="1996560" cy="284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5" name="Прямоугольник 2" descr=""/>
          <p:cNvPicPr/>
          <p:nvPr/>
        </p:nvPicPr>
        <p:blipFill>
          <a:blip r:embed="rId2"/>
          <a:stretch/>
        </p:blipFill>
        <p:spPr>
          <a:xfrm>
            <a:off x="-146160" y="-195120"/>
            <a:ext cx="3522240" cy="18108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928800" y="2357280"/>
            <a:ext cx="18360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214200" y="1251360"/>
            <a:ext cx="6357600" cy="55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ru-RU" sz="2400" strike="noStrike">
                <a:solidFill>
                  <a:srgbClr val="1d1b11"/>
                </a:solidFill>
                <a:latin typeface="Calibri"/>
                <a:ea typeface="Times New Roman"/>
              </a:rPr>
              <a:t>Выявить уровень </a:t>
            </a:r>
            <a:r>
              <a:rPr b="1" lang="ru-RU" sz="2400" strike="noStrike">
                <a:solidFill>
                  <a:srgbClr val="000000"/>
                </a:solidFill>
                <a:latin typeface="Calibri"/>
                <a:ea typeface="Times New Roman"/>
              </a:rPr>
              <a:t>сформированности представлений у детей старшего дошкольного возраста нравственно - патриотических чувств, любовь к Родине и гордости за нее</a:t>
            </a:r>
            <a:r>
              <a:rPr b="1" lang="ru-RU" sz="2400" strike="noStrike">
                <a:solidFill>
                  <a:srgbClr val="1d1b11"/>
                </a:solidFill>
                <a:latin typeface="Calibri"/>
                <a:ea typeface="Times New Roman"/>
              </a:rPr>
              <a:t>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ru-RU" sz="2400" strike="noStrike">
                <a:solidFill>
                  <a:srgbClr val="000000"/>
                </a:solidFill>
                <a:latin typeface="Franklin Gothic Medium"/>
                <a:ea typeface="DejaVu Sans"/>
              </a:rPr>
              <a:t>Провести анализ методической и психолого-педагогической литературы по проблеме формирования нравственно – патриотического воспитания у детей 5-7 лет, посредством проектной деятельности;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b="1" lang="ru-RU" sz="2400" strike="noStrike">
                <a:solidFill>
                  <a:srgbClr val="000000"/>
                </a:solidFill>
                <a:latin typeface="Franklin Gothic Medium"/>
                <a:ea typeface="DejaVu Sans"/>
              </a:rPr>
              <a:t>Выявить уровень сформированности у воспитанников общечеловеческих и гражданских ценностей; сознания, построенного на приоритете национально-государственных ценностей;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1221480"/>
            <a:ext cx="8572320" cy="183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r>
              <a:rPr lang="ru-RU" sz="2000" strike="noStrike">
                <a:solidFill>
                  <a:srgbClr val="000000"/>
                </a:solidFill>
                <a:latin typeface="Calibri"/>
                <a:ea typeface="Times New Roman"/>
              </a:rPr>
              <a:t>Патриотическое воспитание в ДОУ направленно на развитие патриотических чувств у детей дошкольного возраста, на воспитание патриота, любящего свою Родину и гордящегося ею.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0" y="4009320"/>
            <a:ext cx="7643520" cy="222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Таким образом, нравственно-патриотическое воспитание детей является одной из основных задач дошкольного образовательного учреждения.</a:t>
            </a:r>
            <a:endParaRPr/>
          </a:p>
        </p:txBody>
      </p:sp>
      <p:pic>
        <p:nvPicPr>
          <p:cNvPr id="51" name="Прямоугольник 8" descr=""/>
          <p:cNvPicPr/>
          <p:nvPr/>
        </p:nvPicPr>
        <p:blipFill>
          <a:blip r:embed="rId2"/>
          <a:stretch/>
        </p:blipFill>
        <p:spPr>
          <a:xfrm>
            <a:off x="1500120" y="-195120"/>
            <a:ext cx="5606640" cy="1810800"/>
          </a:xfrm>
          <a:prstGeom prst="rect">
            <a:avLst/>
          </a:prstGeom>
          <a:ln>
            <a:noFill/>
          </a:ln>
        </p:spPr>
      </p:pic>
      <p:sp>
        <p:nvSpPr>
          <p:cNvPr id="52" name="CustomShape 3"/>
          <p:cNvSpPr/>
          <p:nvPr/>
        </p:nvSpPr>
        <p:spPr>
          <a:xfrm>
            <a:off x="0" y="2428920"/>
            <a:ext cx="8000640" cy="131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DejaVu Sans"/>
              </a:rPr>
              <a:t>Сегодня задача патриотического воспитания подрастающего поколения актуальна тем, что современные дети мало знают о культурных традициях своего народа, часто проявляют равнодушие к близким людям, сверстникам.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4" name="Прямоугольник 2" descr=""/>
          <p:cNvPicPr/>
          <p:nvPr/>
        </p:nvPicPr>
        <p:blipFill>
          <a:blip r:embed="rId2"/>
          <a:stretch/>
        </p:blipFill>
        <p:spPr>
          <a:xfrm>
            <a:off x="1352520" y="92160"/>
            <a:ext cx="5608440" cy="195552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0" y="1571760"/>
            <a:ext cx="9143640" cy="466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Патриотическое  воспитание  у детей  направлено   на выполнение  задач  Госстандарта  дошкольного  образования: 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развитие  представлений  о  человеке  в  истории  и  культуре;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-развитие  экологической  культуры  детей;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развитие  элементарных  естественнонаучных  представлений;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развитие  в  музыкальной  и  театрализованной  деятельности;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развитие  в изобразительной  и  конструктивной  деятельности;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физическое  развитие  и  здоровье;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- речевое  развитие  ребёнка  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и  может  быть    интегрировано  в  любую  комплексную 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программу, осуществляющую  воспитание  и  обучение  в  детском  саду  с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  </a:t>
            </a:r>
            <a:r>
              <a:rPr lang="ru-RU" sz="2000" strike="noStrike">
                <a:solidFill>
                  <a:srgbClr val="000000"/>
                </a:solidFill>
                <a:latin typeface="Franklin Gothic Book"/>
                <a:ea typeface="Times New Roman"/>
              </a:rPr>
              <a:t>учётом  культурологического  компонента.  Работа  с  детьми  по данной теме не требует  дополнительных  временных  затрат,  т.к.  планируется  в  рамках  занятий, развлечений, прогулок, которые  традиционно  проводятся  в  детском  саду.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7" name="Прямоугольник 2" descr=""/>
          <p:cNvPicPr/>
          <p:nvPr/>
        </p:nvPicPr>
        <p:blipFill>
          <a:blip r:embed="rId2"/>
          <a:stretch/>
        </p:blipFill>
        <p:spPr>
          <a:xfrm>
            <a:off x="1335240" y="255600"/>
            <a:ext cx="6668640" cy="110304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3" descr=""/>
          <p:cNvPicPr/>
          <p:nvPr/>
        </p:nvPicPr>
        <p:blipFill>
          <a:blip r:embed="rId3"/>
          <a:stretch/>
        </p:blipFill>
        <p:spPr>
          <a:xfrm>
            <a:off x="4500720" y="3595680"/>
            <a:ext cx="4428720" cy="295236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4" descr=""/>
          <p:cNvPicPr/>
          <p:nvPr/>
        </p:nvPicPr>
        <p:blipFill>
          <a:blip r:embed="rId4"/>
          <a:stretch/>
        </p:blipFill>
        <p:spPr>
          <a:xfrm>
            <a:off x="214200" y="2214720"/>
            <a:ext cx="3714480" cy="247608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" descr=""/>
          <p:cNvPicPr/>
          <p:nvPr/>
        </p:nvPicPr>
        <p:blipFill>
          <a:blip r:embed="rId5"/>
          <a:stretch/>
        </p:blipFill>
        <p:spPr>
          <a:xfrm>
            <a:off x="5715000" y="1143000"/>
            <a:ext cx="2203200" cy="220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2" name="Прямоугольник 2" descr=""/>
          <p:cNvPicPr/>
          <p:nvPr/>
        </p:nvPicPr>
        <p:blipFill>
          <a:blip r:embed="rId2"/>
          <a:stretch/>
        </p:blipFill>
        <p:spPr>
          <a:xfrm>
            <a:off x="2749680" y="469800"/>
            <a:ext cx="3461760" cy="110304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857160" y="2500200"/>
            <a:ext cx="7612560" cy="19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 </a:t>
            </a: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Народная культура и традиции.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 </a:t>
            </a: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23 февраля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 </a:t>
            </a:r>
            <a:r>
              <a:rPr lang="ru-RU" sz="4000" strike="noStrike">
                <a:solidFill>
                  <a:srgbClr val="93cddd"/>
                </a:solidFill>
                <a:latin typeface="Calibri"/>
                <a:ea typeface="DejaVu Sans"/>
              </a:rPr>
              <a:t>Космос</a:t>
            </a:r>
            <a:endParaRPr/>
          </a:p>
        </p:txBody>
      </p:sp>
      <p:pic>
        <p:nvPicPr>
          <p:cNvPr id="64" name="Рисунок 4" descr=""/>
          <p:cNvPicPr/>
          <p:nvPr/>
        </p:nvPicPr>
        <p:blipFill>
          <a:blip r:embed="rId3"/>
          <a:stretch/>
        </p:blipFill>
        <p:spPr>
          <a:xfrm>
            <a:off x="6572160" y="4357800"/>
            <a:ext cx="1571400" cy="174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6" name="Прямоугольник 2" descr=""/>
          <p:cNvPicPr/>
          <p:nvPr/>
        </p:nvPicPr>
        <p:blipFill>
          <a:blip r:embed="rId2"/>
          <a:stretch/>
        </p:blipFill>
        <p:spPr>
          <a:xfrm>
            <a:off x="-19080" y="182520"/>
            <a:ext cx="9175320" cy="193788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14200" y="2500200"/>
            <a:ext cx="7143480" cy="39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0000ff"/>
                </a:solidFill>
                <a:latin typeface="Arial"/>
                <a:ea typeface="DejaVu Sans"/>
              </a:rPr>
              <a:t>Педагогический проект: «Русский уклад».</a:t>
            </a:r>
            <a:endParaRPr/>
          </a:p>
        </p:txBody>
      </p:sp>
      <p:pic>
        <p:nvPicPr>
          <p:cNvPr id="68" name="Рисунок 5" descr=""/>
          <p:cNvPicPr/>
          <p:nvPr/>
        </p:nvPicPr>
        <p:blipFill>
          <a:blip r:embed="rId3"/>
          <a:stretch/>
        </p:blipFill>
        <p:spPr>
          <a:xfrm>
            <a:off x="5786280" y="3286080"/>
            <a:ext cx="2471400" cy="329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0" name="Прямоугольник 2" descr=""/>
          <p:cNvPicPr/>
          <p:nvPr/>
        </p:nvPicPr>
        <p:blipFill>
          <a:blip r:embed="rId2"/>
          <a:stretch/>
        </p:blipFill>
        <p:spPr>
          <a:xfrm>
            <a:off x="1779480" y="249120"/>
            <a:ext cx="4981320" cy="22744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5" descr=""/>
          <p:cNvPicPr/>
          <p:nvPr/>
        </p:nvPicPr>
        <p:blipFill>
          <a:blip r:embed="rId3"/>
          <a:stretch/>
        </p:blipFill>
        <p:spPr>
          <a:xfrm>
            <a:off x="5000760" y="3571920"/>
            <a:ext cx="3923640" cy="307152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6" descr=""/>
          <p:cNvPicPr/>
          <p:nvPr/>
        </p:nvPicPr>
        <p:blipFill>
          <a:blip r:embed="rId4"/>
          <a:stretch/>
        </p:blipFill>
        <p:spPr>
          <a:xfrm>
            <a:off x="285840" y="1714680"/>
            <a:ext cx="4677840" cy="311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Application>LibreOffice/4.4.4.3$Windows_x86 LibreOffice_project/2c39ebcf046445232b798108aa8a7e7d89552ea8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2016-11-16T21:15:18Z</dcterms:created>
  <dc:creator>Жанна</dc:creator>
  <dc:language>ru-RU</dc:language>
  <dcterms:modified xsi:type="dcterms:W3CDTF">2016-12-13T10:03:13Z</dcterms:modified>
  <cp:revision>18</cp:revision>
  <dc:title>Слайд 1</dc:title>
</cp:coreProperties>
</file>