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72" r:id="rId13"/>
    <p:sldId id="266" r:id="rId14"/>
    <p:sldId id="267" r:id="rId15"/>
    <p:sldId id="273" r:id="rId16"/>
    <p:sldId id="274" r:id="rId17"/>
    <p:sldId id="269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CC937E-1DAF-4B48-8EE7-BBDB48B26DF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EF4B9C-79D0-40FB-AB2D-E635B34CA8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spli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umii-neandertalc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0"/>
            <a:ext cx="5153026" cy="6858000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04864"/>
            <a:ext cx="7416824" cy="32815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</a:t>
            </a:r>
          </a:p>
          <a:p>
            <a:pPr>
              <a:buNone/>
            </a:pPr>
            <a:r>
              <a:rPr lang="ru-RU" sz="2000" dirty="0" smtClean="0"/>
              <a:t>             Вскоре революцию произвело такое изобретение как </a:t>
            </a:r>
            <a:r>
              <a:rPr lang="ru-RU" sz="2000" dirty="0" smtClean="0">
                <a:solidFill>
                  <a:srgbClr val="FF0000"/>
                </a:solidFill>
              </a:rPr>
              <a:t>шнуровка</a:t>
            </a:r>
            <a:r>
              <a:rPr lang="ru-RU" sz="2000" dirty="0" smtClean="0"/>
              <a:t>. Благодаря ей обувь стала лучше держаться на ноге. Постепенно обувь приобретала более или менее приближенный к современному вид и становилась не просто средством защиты, но и деталью туалета.</a:t>
            </a:r>
            <a:endParaRPr lang="ru-RU" sz="2000" dirty="0"/>
          </a:p>
        </p:txBody>
      </p:sp>
      <p:pic>
        <p:nvPicPr>
          <p:cNvPr id="5" name="Рисунок 4" descr="655db3d3eea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732240" y="188640"/>
            <a:ext cx="2148613" cy="1844824"/>
          </a:xfrm>
          <a:prstGeom prst="rect">
            <a:avLst/>
          </a:prstGeom>
        </p:spPr>
      </p:pic>
      <p:pic>
        <p:nvPicPr>
          <p:cNvPr id="6" name="Рисунок 5" descr="mocasin_russia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43108" y="285728"/>
            <a:ext cx="2291240" cy="1832992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196752"/>
            <a:ext cx="5616624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В эпоху Средневековья особенно интересны </a:t>
            </a:r>
            <a:r>
              <a:rPr lang="ru-RU" sz="2000" dirty="0" err="1" smtClean="0"/>
              <a:t>пулены</a:t>
            </a:r>
            <a:r>
              <a:rPr lang="ru-RU" sz="2000" dirty="0" smtClean="0"/>
              <a:t> – туфли с длинными, загнутыми вверх носами, которые часто украшались колокольчиками или бубенцами. </a:t>
            </a:r>
            <a:r>
              <a:rPr lang="ru-RU" sz="2200" dirty="0" smtClean="0"/>
              <a:t>Баронам приходилось мучиться в туфлях на два, а графам - даже на три размера больше. Что касается герцогов и принцев и других королевских особ, то у них обувь могла быть любой длины. Такая обувь была чрезвычайно неудобной, поэтому и появилась традиция загибать носок обуви вверх.</a:t>
            </a:r>
            <a:endParaRPr lang="ru-RU" sz="2200" dirty="0"/>
          </a:p>
        </p:txBody>
      </p:sp>
      <p:pic>
        <p:nvPicPr>
          <p:cNvPr id="5" name="Рисунок 4" descr="1251280909_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357950" y="1214422"/>
            <a:ext cx="2618893" cy="241744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Пулены</a:t>
            </a:r>
            <a:r>
              <a:rPr lang="ru-RU" dirty="0" smtClean="0"/>
              <a:t> в живописи</a:t>
            </a:r>
            <a:endParaRPr lang="ru-RU" dirty="0"/>
          </a:p>
        </p:txBody>
      </p:sp>
      <p:pic>
        <p:nvPicPr>
          <p:cNvPr id="4" name="Содержимое 3" descr="vek-0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428736"/>
            <a:ext cx="5357850" cy="3662530"/>
          </a:xfrm>
        </p:spPr>
      </p:pic>
      <p:sp>
        <p:nvSpPr>
          <p:cNvPr id="5" name="Прямоугольник 4"/>
          <p:cNvSpPr/>
          <p:nvPr/>
        </p:nvSpPr>
        <p:spPr>
          <a:xfrm>
            <a:off x="2357422" y="5429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Фрагмент картины и экспонаты музеев (примерно XIV-XV век)</a:t>
            </a:r>
            <a:endParaRPr lang="ru-RU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060848"/>
            <a:ext cx="7488832" cy="37444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+mj-lt"/>
              </a:rPr>
              <a:t>           Египту история обязана изобретением </a:t>
            </a:r>
            <a:r>
              <a:rPr lang="ru-RU" sz="2000" dirty="0" smtClean="0">
                <a:solidFill>
                  <a:srgbClr val="FF0000"/>
                </a:solidFill>
                <a:latin typeface="+mj-lt"/>
              </a:rPr>
              <a:t>каблука</a:t>
            </a:r>
            <a:r>
              <a:rPr lang="ru-RU" sz="2000" dirty="0" smtClean="0">
                <a:latin typeface="+mj-lt"/>
              </a:rPr>
              <a:t>, без которого невозможно представить современную обувь. Правда, носили их не фараоны и жрецы, а простые землепашцы, чтобы легче было передвигаться по рыхлой земле. </a:t>
            </a:r>
          </a:p>
          <a:p>
            <a:pPr>
              <a:buNone/>
            </a:pPr>
            <a:r>
              <a:rPr lang="ru-RU" sz="2000" dirty="0" smtClean="0">
                <a:latin typeface="+mj-lt"/>
              </a:rPr>
              <a:t>           Позже каблуки стали показателем социального положения. Сначала высота каблука как у мужчин, так и у женщин была сравнительно низкой. А потом установилась тенденция, когда дамы захотели возвыситься над толпой и стали носить туфли на высокой подошве. </a:t>
            </a:r>
          </a:p>
        </p:txBody>
      </p:sp>
      <p:pic>
        <p:nvPicPr>
          <p:cNvPr id="4" name="Рисунок 3" descr="18th_century_shoes_mules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643174" y="0"/>
            <a:ext cx="3480816" cy="1816608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215074" y="0"/>
            <a:ext cx="1716897" cy="1790328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7128792" cy="4361657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    18 век принес в обувную моду банты, пряжки и украшения. Каблуки стали слишком высокими, дамам приходилось прямо таки стоять на цыпочках. В моду вошли туфли на таком высоком и тонком каблуке, что дамы могли ходить на них, только опираясь на трость.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bata-shoe-museum-530x30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285852" y="3000372"/>
            <a:ext cx="4038628" cy="2286016"/>
          </a:xfrm>
          <a:prstGeom prst="rect">
            <a:avLst/>
          </a:prstGeom>
        </p:spPr>
      </p:pic>
      <p:pic>
        <p:nvPicPr>
          <p:cNvPr id="5" name="Рисунок 4" descr="musee-de-la-chaussure_20100721_004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214942" y="3714752"/>
            <a:ext cx="3758010" cy="250033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14414" y="285728"/>
            <a:ext cx="7072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С середины XIX века начинает появляться обувь на каблучке, место шёлковых туфель занимают удобные и практичные кожаные ботинки. Форма обуви становится более жесткой, появляется шнуровка и застежки. Самая модная модель того времени — полуботинки и высокие ботинки на каблучке-«рюмочке» средней высоты с пуговицами и шнуровкой.</a:t>
            </a:r>
            <a:endParaRPr lang="ru-RU" dirty="0"/>
          </a:p>
        </p:txBody>
      </p:sp>
      <p:pic>
        <p:nvPicPr>
          <p:cNvPr id="9" name="Рисунок 8" descr="vek-00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643182"/>
            <a:ext cx="6259043" cy="24288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285852" y="5429264"/>
            <a:ext cx="7215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Вечерние туфли, 1875–85 </a:t>
            </a:r>
            <a:r>
              <a:rPr lang="ru-RU" sz="2000" dirty="0" err="1" smtClean="0"/>
              <a:t>гг</a:t>
            </a:r>
            <a:r>
              <a:rPr lang="ru-RU" sz="2000" dirty="0" smtClean="0"/>
              <a:t>; свадебные туфли, сделаны в 1886 году</a:t>
            </a:r>
            <a:endParaRPr lang="ru-RU" sz="20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5"/>
            <a:ext cx="67866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Сапоги на пуговицах, 1870-79; сапоги, 1895-1915 </a:t>
            </a:r>
            <a:r>
              <a:rPr lang="ru-RU" sz="2000" dirty="0" err="1" smtClean="0"/>
              <a:t>гг</a:t>
            </a:r>
            <a:endParaRPr lang="ru-RU" sz="2000" dirty="0"/>
          </a:p>
        </p:txBody>
      </p:sp>
      <p:pic>
        <p:nvPicPr>
          <p:cNvPr id="3" name="Рисунок 2" descr="vek-00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1298548"/>
            <a:ext cx="6338914" cy="3566822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412776"/>
            <a:ext cx="6400800" cy="407362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19 век подарил миру еще и производство резиновой обуви.</a:t>
            </a:r>
            <a:endParaRPr lang="ru-RU" sz="2000" dirty="0"/>
          </a:p>
        </p:txBody>
      </p:sp>
      <p:pic>
        <p:nvPicPr>
          <p:cNvPr id="4" name="Рисунок 3" descr="1_proizvodstvo_i_prodazha_galosh_rezinovaya_obuv_galoshi_kupit_optom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03648" y="3573016"/>
            <a:ext cx="2363911" cy="1493824"/>
          </a:xfrm>
          <a:prstGeom prst="rect">
            <a:avLst/>
          </a:prstGeom>
        </p:spPr>
      </p:pic>
      <p:pic>
        <p:nvPicPr>
          <p:cNvPr id="6" name="Рисунок 5" descr="0039102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940152" y="2636912"/>
            <a:ext cx="2088232" cy="3059681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204864"/>
            <a:ext cx="7272808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  </a:t>
            </a:r>
          </a:p>
          <a:p>
            <a:pPr>
              <a:buNone/>
            </a:pPr>
            <a:r>
              <a:rPr lang="ru-RU" sz="2000" dirty="0" smtClean="0"/>
              <a:t>           20  век стал экспериментальным для материалов, из которых изготавливали обувь. На сегодняшний день при производстве обуви используются </a:t>
            </a:r>
            <a:r>
              <a:rPr lang="ru-RU" sz="2000" dirty="0" smtClean="0">
                <a:solidFill>
                  <a:srgbClr val="FF0000"/>
                </a:solidFill>
              </a:rPr>
              <a:t>натуральные </a:t>
            </a:r>
            <a:r>
              <a:rPr lang="ru-RU" sz="2000" dirty="0" smtClean="0"/>
              <a:t>и </a:t>
            </a:r>
            <a:r>
              <a:rPr lang="ru-RU" sz="2000" dirty="0" smtClean="0">
                <a:solidFill>
                  <a:srgbClr val="FF0000"/>
                </a:solidFill>
              </a:rPr>
              <a:t>синтетические</a:t>
            </a:r>
            <a:r>
              <a:rPr lang="ru-RU" sz="2000" dirty="0" smtClean="0"/>
              <a:t> материалы.</a:t>
            </a:r>
          </a:p>
        </p:txBody>
      </p:sp>
      <p:pic>
        <p:nvPicPr>
          <p:cNvPr id="4" name="Рисунок 3" descr="1251266079_podborka_674_1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786050" y="142852"/>
            <a:ext cx="2165161" cy="1584176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99592" y="2438400"/>
            <a:ext cx="7200800" cy="322284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История обуви настолько стара, как и история развития человеческой расы. Приспосабливаясь к окружающей среде, человек проявлял все больше изобретательности. Однажды наступил момент, когда необходимым стало защитить ноги от морозного снега, раскаленного песка и острых камней. Произошло это приблизительно </a:t>
            </a:r>
            <a:r>
              <a:rPr lang="ru-RU" sz="2000" b="1" dirty="0" smtClean="0">
                <a:solidFill>
                  <a:srgbClr val="FF0000"/>
                </a:solidFill>
              </a:rPr>
              <a:t>веков</a:t>
            </a:r>
            <a:r>
              <a:rPr lang="ru-RU" sz="2000" b="1" dirty="0" smtClean="0"/>
              <a:t> эдак </a:t>
            </a:r>
            <a:r>
              <a:rPr lang="ru-RU" sz="2000" b="1" dirty="0" smtClean="0">
                <a:solidFill>
                  <a:srgbClr val="FF0000"/>
                </a:solidFill>
              </a:rPr>
              <a:t>двести назад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7" name="Рисунок 6" descr="00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571868" y="4572008"/>
            <a:ext cx="2883058" cy="18722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31840" y="1196752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История создания обуви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6137687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80729"/>
            <a:ext cx="6957416" cy="2805462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Скорее всего, началось все с куска дерева, кожи или листа какого-нибудь растения, подобранного по размеру ног. Это оказалось хорошо. Нужно было только зафиксировать эту спасительную прослойку, чтобы она держалась на ноге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14677" y="2643182"/>
            <a:ext cx="4399381" cy="3401583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14290"/>
            <a:ext cx="6959126" cy="2286016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Сначала человек додумался до </a:t>
            </a:r>
            <a:r>
              <a:rPr lang="ru-RU" sz="2000" dirty="0" smtClean="0">
                <a:solidFill>
                  <a:srgbClr val="FF0000"/>
                </a:solidFill>
              </a:rPr>
              <a:t>сандалий</a:t>
            </a:r>
            <a:r>
              <a:rPr lang="ru-RU" sz="2000" dirty="0" smtClean="0"/>
              <a:t>. Известно, что открытые сандалии появились в Египте и Риме на пару с Древней Грецией. Так жители этих стран защищали свои ноги от воздействия горячего песка. Изготавливали обувь тогда из папируса и пальмовых листьев, потом стали использовать ремешки и дальше все больше усовершенствовали сандалии для удобства ношения.</a:t>
            </a:r>
            <a:endParaRPr lang="ru-RU" sz="2000" dirty="0"/>
          </a:p>
        </p:txBody>
      </p:sp>
      <p:pic>
        <p:nvPicPr>
          <p:cNvPr id="4" name="Рисунок 3" descr="obuv-greki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357554" y="2416759"/>
            <a:ext cx="3714776" cy="4109725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3744416"/>
          </a:xfrm>
        </p:spPr>
        <p:txBody>
          <a:bodyPr>
            <a:noAutofit/>
          </a:bodyPr>
          <a:lstStyle/>
          <a:p>
            <a:r>
              <a:rPr lang="ru-RU" sz="2000" dirty="0" smtClean="0"/>
              <a:t>Кстати, обувь стали изготавливать как открытую, так и закрытую. А так как она была огромной роскошью для того времени, то многие "древние" люди продолжали ходить босиком. Обувь в основном носили воины, путешественники и пастухи, чьи ноги часто сталкивались с неровностями и трудностями пути больше других.</a:t>
            </a:r>
            <a:endParaRPr lang="en-US" sz="2000" dirty="0" smtClean="0"/>
          </a:p>
          <a:p>
            <a:r>
              <a:rPr lang="ru-RU" sz="2000" dirty="0" smtClean="0"/>
              <a:t>Позже, древние греки стали делать обувь именно для правой и левой ноги. Хотя в Средние века об этом забыли, изготавливая симметричные изделия.</a:t>
            </a:r>
            <a:endParaRPr lang="ru-RU" sz="2000" dirty="0"/>
          </a:p>
        </p:txBody>
      </p:sp>
      <p:pic>
        <p:nvPicPr>
          <p:cNvPr id="5" name="Рисунок 4" descr="glad1lhm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929322" y="0"/>
            <a:ext cx="1785030" cy="1880657"/>
          </a:xfrm>
          <a:prstGeom prst="rect">
            <a:avLst/>
          </a:prstGeom>
        </p:spPr>
      </p:pic>
      <p:pic>
        <p:nvPicPr>
          <p:cNvPr id="6" name="Рисунок 5" descr="27-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357422" y="214290"/>
            <a:ext cx="2273937" cy="1512168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85728"/>
            <a:ext cx="6886548" cy="5447528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странах с более прохладным климатом появились прародители  современных туфель. Их называли </a:t>
            </a:r>
            <a:r>
              <a:rPr lang="ru-RU" sz="2000" dirty="0" smtClean="0">
                <a:solidFill>
                  <a:srgbClr val="FF0000"/>
                </a:solidFill>
              </a:rPr>
              <a:t>"поршни" </a:t>
            </a:r>
            <a:r>
              <a:rPr lang="ru-RU" sz="2000" dirty="0" smtClean="0"/>
              <a:t>и представляли они целостный кусок кожи, который был согнут в носке и пятке. Верх такой обуви стягивали тонким кожаным ремешком, как мешочек-кошелек. Однако складки при таком способе шитья получались очень грубыми и доставляли своему хозяину массу неудобств.</a:t>
            </a:r>
            <a:endParaRPr lang="ru-RU" sz="2000" dirty="0"/>
          </a:p>
        </p:txBody>
      </p:sp>
      <p:pic>
        <p:nvPicPr>
          <p:cNvPr id="5" name="Рисунок 4" descr="70783_original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428991" y="3000372"/>
            <a:ext cx="4649621" cy="2786082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Лапти</a:t>
            </a:r>
            <a:endParaRPr lang="ru-RU" dirty="0"/>
          </a:p>
        </p:txBody>
      </p:sp>
      <p:pic>
        <p:nvPicPr>
          <p:cNvPr id="6" name="Содержимое 5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428736"/>
            <a:ext cx="4038628" cy="2286016"/>
          </a:xfrm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2643182"/>
            <a:ext cx="4641560" cy="3214710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3714752"/>
            <a:ext cx="6272234" cy="2500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 Их приходилось довольно долго носить, прежде чем они принимали более или менее удобную форму для стопы. К тому времени кожа уже становилась изношенной и протиралась.</a:t>
            </a:r>
          </a:p>
          <a:p>
            <a:pPr>
              <a:buNone/>
            </a:pPr>
            <a:r>
              <a:rPr lang="ru-RU" sz="2000" dirty="0" smtClean="0"/>
              <a:t>            Просветление в умах особо изобретательных показало, что обувь изнашивается неравномерно: сначала подошва, а верх остается целым.</a:t>
            </a:r>
            <a:endParaRPr lang="ru-RU" sz="2000" dirty="0"/>
          </a:p>
        </p:txBody>
      </p:sp>
      <p:pic>
        <p:nvPicPr>
          <p:cNvPr id="5" name="Рисунок 4" descr="vs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142976" y="0"/>
            <a:ext cx="3453146" cy="3143248"/>
          </a:xfrm>
          <a:prstGeom prst="rect">
            <a:avLst/>
          </a:prstGeom>
        </p:spPr>
      </p:pic>
      <p:pic>
        <p:nvPicPr>
          <p:cNvPr id="6" name="Рисунок 5" descr="f874a8aab57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43504" y="285728"/>
            <a:ext cx="3718590" cy="2786082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6945102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643570" y="2714620"/>
            <a:ext cx="2608915" cy="314327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642918"/>
            <a:ext cx="7416824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   Появились первые </a:t>
            </a:r>
            <a:r>
              <a:rPr lang="ru-RU" sz="2000" dirty="0" smtClean="0">
                <a:solidFill>
                  <a:srgbClr val="FF0000"/>
                </a:solidFill>
              </a:rPr>
              <a:t>сапожники</a:t>
            </a:r>
            <a:r>
              <a:rPr lang="ru-RU" sz="2000" dirty="0" smtClean="0"/>
              <a:t>, которые занимались ремонтом обуви. </a:t>
            </a:r>
          </a:p>
          <a:p>
            <a:pPr>
              <a:buNone/>
            </a:pPr>
            <a:r>
              <a:rPr lang="ru-RU" sz="2000" dirty="0" smtClean="0"/>
              <a:t>           Они зашивали дырки на подошве кожаными ремешками, а позже стали ставить кожаные заплаты по контуру следа обуви. Так появился прообраз </a:t>
            </a:r>
            <a:r>
              <a:rPr lang="ru-RU" sz="2000" dirty="0" smtClean="0">
                <a:solidFill>
                  <a:srgbClr val="FF0000"/>
                </a:solidFill>
              </a:rPr>
              <a:t>подошвы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443</TotalTime>
  <Words>740</Words>
  <Application>Microsoft Office PowerPoint</Application>
  <PresentationFormat>Экран (4:3)</PresentationFormat>
  <Paragraphs>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Лапти</vt:lpstr>
      <vt:lpstr>Слайд 8</vt:lpstr>
      <vt:lpstr>Слайд 9</vt:lpstr>
      <vt:lpstr>Слайд 10</vt:lpstr>
      <vt:lpstr>Слайд 11</vt:lpstr>
      <vt:lpstr>Пулены в живописи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Жанна</cp:lastModifiedBy>
  <cp:revision>53</cp:revision>
  <dcterms:created xsi:type="dcterms:W3CDTF">2012-03-11T09:30:34Z</dcterms:created>
  <dcterms:modified xsi:type="dcterms:W3CDTF">2016-01-28T16:50:01Z</dcterms:modified>
</cp:coreProperties>
</file>