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Mistral" pitchFamily="66" charset="0"/>
              </a:rPr>
              <a:t>ПРАЗДНИК ДЛЯ МАЛЫША </a:t>
            </a:r>
            <a:endParaRPr lang="ru-RU" sz="54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0382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Консультация для родителей детей не посещающих детский сад.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450057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Подготовила: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муз.руководитель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Початовская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.Ю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1000108"/>
            <a:ext cx="82153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Рядом с каждым пунктом укажите время, которое вы отводите на его проведение. Скорректируйте свой сценарий еще раз в зависимости от продолжительности праздника. Приготовьте все, что вам понадобится для игр и развлечений, заранее. Перед приходом гостей проверьте еще раз по своему сценарию реквизит, призы и т. д. Желательно все сложить в одном месте.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Готовясь к празднику заранее распределите между членами семьи обязанности. Например, мама приготовит праздничный стол. Сестра или тетя будет ведущим, а папа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диск-жокеем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Дети займутся оформлением комнаты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: напишут плакаты, сделают гирлянды, надуют воздушные шары. Помогите им в этом, вместе составьте приглашения и разошлите их, из цветной бумаги и другого материала приготовьте поделки для призов и реквизит для конкурсов.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А самое главное, чтобы у детей остались радужные воспоминания, не ругайте их в этот день, если они что-то натворят, или </a:t>
            </a:r>
            <a:r>
              <a:rPr lang="ru-RU" sz="2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испортят.!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Следует </a:t>
            </a:r>
            <a:r>
              <a:rPr lang="ru-RU" sz="2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также помнить, что дети народ непредсказуемый, поэтому будьте готовы к тому, что не все пойдет по запланированному вами сценарию. Фантазируйте и импровизируйте на ходу! А главное, помните – как вы подготовитесь к празднику, так он и пройдет. </a:t>
            </a:r>
            <a:endParaRPr lang="ru-RU" sz="2400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Поэтому </a:t>
            </a:r>
            <a:r>
              <a:rPr lang="ru-RU" sz="2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не пожалейте времени и сил – и радостные детские лица и смех будет лучшей наградой за ваши труды. Желаю вам успехов в вашем творчестве!</a:t>
            </a:r>
            <a:endParaRPr lang="ru-RU" sz="2400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000108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Дети </a:t>
            </a:r>
            <a:r>
              <a:rPr lang="ru-RU" sz="2400" dirty="0" smtClean="0">
                <a:solidFill>
                  <a:srgbClr val="C00000"/>
                </a:solidFill>
              </a:rPr>
              <a:t>- самое лучшее, самое дорогое и любимое, что у нас </a:t>
            </a:r>
            <a:r>
              <a:rPr lang="ru-RU" sz="2400" dirty="0" smtClean="0">
                <a:solidFill>
                  <a:srgbClr val="C00000"/>
                </a:solidFill>
              </a:rPr>
              <a:t>есть! Для ребёнка любого возраста, а особенно для малыша от 2 лет важен контакт </a:t>
            </a:r>
            <a:r>
              <a:rPr lang="ru-RU" sz="2400" dirty="0" smtClean="0">
                <a:solidFill>
                  <a:srgbClr val="C00000"/>
                </a:solidFill>
              </a:rPr>
              <a:t>со своими сверстниками и, конечно, с </a:t>
            </a:r>
            <a:r>
              <a:rPr lang="ru-RU" sz="2400" dirty="0" smtClean="0">
                <a:solidFill>
                  <a:srgbClr val="C00000"/>
                </a:solidFill>
              </a:rPr>
              <a:t>родителями!  Поэтому организация праздника для своего ребёнка так важна для родителей. </a:t>
            </a:r>
          </a:p>
        </p:txBody>
      </p:sp>
      <p:pic>
        <p:nvPicPr>
          <p:cNvPr id="2051" name="Picture 3" descr="https://www.culture.ru/storage/images/1ae126c88d41d156c700f9df83309efa/646d4c6fc39ac6867fdd64f1c51ac8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357562"/>
            <a:ext cx="4357718" cy="2451217"/>
          </a:xfrm>
          <a:prstGeom prst="rect">
            <a:avLst/>
          </a:prstGeom>
          <a:noFill/>
        </p:spPr>
      </p:pic>
      <p:pic>
        <p:nvPicPr>
          <p:cNvPr id="6" name="Picture 2" descr="https://www.thecartoonpictures.com/data/media/302/fete-caillou-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86124"/>
            <a:ext cx="528641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286124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Придумайте для своих детей разные игры и занятия. Устраивайте шумные, веселые праздники с участием друзей, бабушек и дедушек, пап и мам. Сделайте все для того, чтобы ребенку было интересно рядом с вами, и этим вы убережете его от плохих компаний и дурного времяпровождения.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23556" name="Picture 4" descr="http://ds25-kimry.tver.prosadiki.ru/media/2020/04/29/1255375567/1440_900_20100511091559460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00108"/>
            <a:ext cx="342902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928670"/>
            <a:ext cx="814393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При подготовке к праздничному вечеру, прежде всего надо подумать об организации детского досуга. Внимательно посмотрите список того, что вам может понадобиться. Наверное, что-то у вас уже есть,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а что-то придется приобрести в магазине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. Цветные карандаши, фломастеры и ручки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. Чистые листы бумаги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. Воздушные шарики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. Акварельные краска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. Кисточки для клея и для красок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Свисток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. Музыкальный центр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. Фотоаппарат или видеокамера.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2214555"/>
            <a:ext cx="37862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Теперь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приступайте к подготовке веселой вечеринки, в которой могут принять участие ребята разного возраста и их родители. Рецепт настоящего праздника прост. Приложите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немного усилий и постарайтесь, чтобы было интересно, весело, вкусно. Это основные слагающие предстоящего увлекательного вечера.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856103"/>
            <a:ext cx="807249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Итак, записываем по порядку пункты сценария предстоящего вечера.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1. Встреча гостей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Встречать их должен сам именинник. Если вы приготовили для гостей беспроигрышную лотерею, то при встрече можете раздать их гостям.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2. Знакомство.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Гости собрались, и вы готовы начать праздник. Напомните всем еще раз, по какому поводу состоится сегодняшний праздник, кто виновник торжества., поздравьте его от имени всех собравшихся.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Взрослый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(ведущий праздника)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может начать с таких слов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С днем рожденья поздравляем!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Что мы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(имя ребенка)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 пожелаем?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(Дети, гости отвечают, высказывают свои пожелания)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А после поздравления дети поют всеми любимую песню, :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«Песенка крокодила Гены»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, или водят известный всем хоровод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«Каравай»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897893"/>
            <a:ext cx="835824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3. Игры, развлечения.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Не стоит начинать детский праздник со стола.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Поиграйте с детьми, дайте им возможность получше узнать друг друга, расслабиться и повеселиться.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Вот примерные игры с которых можно начать день рождение вашего ребенка: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Игра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«Сколько имениннику лет»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Ведущий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: Сколько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(имя)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 лет?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Именинник отвечает.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Ведущий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: Мы … раз в ладоши хлопнем подружней.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(Все хлопают)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Мы … раз ногою топнем веселей!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(Все топают)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Ну-ка, (имя, повернись, Ну-ка, (имя, поклонись.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Именинник выполняет движения по тексту вместе с гостями.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Эту игру можно провести несколько раз с ускорением темпа.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Затем взрослый сажает гостей на места.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которого детей можно пригласить за праздничный стол.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000108"/>
            <a:ext cx="878684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4. Праздничный обед.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Меню надо составлять исходя из своих возможностей, пожеланий именинника.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5. Игры, развлечения.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Сразу после обеда можно провести несколько застольных игр, например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«Чепуху»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. Необходимо учитывать и то, что дети очень подвижны, и поэтому спокойное длительное сидение за столом для них окажется скучным. Я рекомендую запастись двумя-тремя аттракционами или подвижными играми. Это могут быть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«Жмурки»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(если позволяет помещение,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конкурс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«Кто лучше спляшет»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«Меткое попадание»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«Завяжи бантик»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 и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435" name="Picture 3" descr="http://ds1.b-uki.obr55.ru/files/2019/10/%D0%BA-%D0%BD%D0%B0%D0%BC-%D0%B3%D0%BE%D1%81%D1%82%D0%B8-%D0%BF%D1%80%D0%B8%D1%88%D0%BB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357694"/>
            <a:ext cx="3214710" cy="2282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9296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6. Танцы.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Устройте домашнюю дискотеку. Здесь же можно провести конкурс </a:t>
            </a:r>
            <a:r>
              <a:rPr lang="ru-RU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«Танец с воздушным шариком парами»</a:t>
            </a: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. Музыкальное оформление праздника может быть самым разнообразным, однако следует помнить, что излишне громкая музыка заставляет детей кричать, возбуждает их, лучше, если она будет спокойной и не громкой. И, конечно же – это должна быть все- таки детская музыка.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Еще детям очень нравятся веселые организованные танцы, такие </a:t>
            </a:r>
            <a:r>
              <a:rPr lang="ru-RU" dirty="0" err="1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ка</a:t>
            </a: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«Танец веселых утят»</a:t>
            </a: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, </a:t>
            </a:r>
            <a:r>
              <a:rPr lang="ru-RU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i="1" dirty="0" err="1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Зверобика</a:t>
            </a:r>
            <a:r>
              <a:rPr lang="ru-RU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, </a:t>
            </a:r>
            <a:r>
              <a:rPr lang="ru-RU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«Мы пойдем сначала вправо»</a:t>
            </a: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 и т. д., поэтому не забудьте включить их в свою праздничную программу.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7. Десерт.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Праздничный торт и прочие вкусности</a:t>
            </a: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8. Тихие игры.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Вечер подходит к концу, шумные игры уступают место более спокойным. Проведите сказочную викторину, предложите детям сделать оригами. Малышам можно просто рассказать сказку или придумать сообща.</a:t>
            </a:r>
            <a:endParaRPr lang="ru-RU" dirty="0" smtClean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1032086"/>
            <a:ext cx="81439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9. Проводы гостей.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Праздник заканчивается, вскройте призы беспроигрышной лотереи, поблагодарите всех за прекрасный вечер. Не забудьте, что проводить гостей – прямая обязанность хозяина. Помогите им собраться, одеться, проверьте, не забыли ли они какие-то вещи.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 эту примерную программу вы можете внести свои коррективы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: переставить местами различные пункты, заменить игры и развлечения другими, по своему выбору. Если вы проводите праздник летом на даче, организуйте больше подвижных игр, поиграйте в любимые детские игры – прятки,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«Третий лишний»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 и др.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Когда вы напишите сценарий, посмотрите внимательно, понадобится ли для выбранных игр и развлечений какой-то реквизит. Рядом с соответствующим пунктом программы напишите, что вам будет необходимо для проведения той или иной игры, викторины, конкурса. Здесь же можно указать, какие призы планируются для победителей.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- 3</Template>
  <TotalTime>176</TotalTime>
  <Words>307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ПРАЗДНИК ДЛЯ МАЛЫША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ДЛЯ МАЛЫША </dc:title>
  <dc:creator>User</dc:creator>
  <cp:lastModifiedBy>User</cp:lastModifiedBy>
  <cp:revision>18</cp:revision>
  <dcterms:created xsi:type="dcterms:W3CDTF">2020-11-20T09:36:45Z</dcterms:created>
  <dcterms:modified xsi:type="dcterms:W3CDTF">2020-11-20T12:35:47Z</dcterms:modified>
</cp:coreProperties>
</file>